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24.xml"/>
  <Override ContentType="application/vnd.openxmlformats-officedocument.presentationml.slideLayout+xml" PartName="/ppt/slideLayouts/slideLayout11.xml"/>
  <Override ContentType="application/vnd.openxmlformats-officedocument.presentationml.slideLayout+xml" PartName="/ppt/slideLayouts/slideLayout29.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33.xml"/>
  <Override ContentType="application/vnd.openxmlformats-officedocument.presentationml.slideLayout+xml" PartName="/ppt/slideLayouts/slideLayout25.xml"/>
  <Override ContentType="application/vnd.openxmlformats-officedocument.presentationml.slideLayout+xml" PartName="/ppt/slideLayouts/slideLayout17.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34.xml"/>
  <Override ContentType="application/vnd.openxmlformats-officedocument.presentationml.slideLayout+xml" PartName="/ppt/slideLayouts/slideLayout6.xml"/>
  <Override ContentType="application/vnd.openxmlformats-officedocument.presentationml.slideLayout+xml" PartName="/ppt/slideLayouts/slideLayout21.xml"/>
  <Override ContentType="application/vnd.openxmlformats-officedocument.presentationml.slideLayout+xml" PartName="/ppt/slideLayouts/slideLayout30.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26.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9.xml"/>
  <Override ContentType="application/vnd.openxmlformats-officedocument.presentationml.slideLayout+xml" PartName="/ppt/slideLayouts/slideLayout31.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8.xml"/>
  <Override ContentType="application/vnd.openxmlformats-officedocument.presentationml.slideLayout+xml" PartName="/ppt/slideLayouts/slideLayout27.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23.xml"/>
  <Override ContentType="application/vnd.openxmlformats-officedocument.presentationml.slideLayout+xml" PartName="/ppt/slideLayouts/slideLayout8.xml"/>
  <Override ContentType="application/vnd.openxmlformats-officedocument.presentationml.slideLayout+xml" PartName="/ppt/slideLayouts/slideLayout3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82" r:id="rId3"/>
  </p:sldMasterIdLst>
  <p:notesMasterIdLst>
    <p:notesMasterId r:id="rId4"/>
  </p:notesMasterIdLst>
  <p:sldIdLst>
    <p:sldId id="256" r:id="rId5"/>
    <p:sldId id="257" r:id="rId6"/>
    <p:sldId id="258" r:id="rId7"/>
    <p:sldId id="259" r:id="rId8"/>
    <p:sldId id="260" r:id="rId9"/>
    <p:sldId id="261" r:id="rId10"/>
    <p:sldId id="262" r:id="rId11"/>
    <p:sldId id="263" r:id="rId12"/>
    <p:sldId id="264" r:id="rId13"/>
    <p:sldId id="265" r:id="rId14"/>
    <p:sldId id="266" r:id="rId15"/>
    <p:sldId id="267" r:id="rId16"/>
    <p:sldId id="268" r:id="rId17"/>
    <p:sldId id="269" r:id="rId18"/>
    <p:sldId id="270" r:id="rId19"/>
    <p:sldId id="271" r:id="rId20"/>
    <p:sldId id="272" r:id="rId21"/>
  </p:sldIdLst>
  <p:sldSz cy="5143500" cx="9144000"/>
  <p:notesSz cx="6858000" cy="9144000"/>
  <p:embeddedFontLst>
    <p:embeddedFont>
      <p:font typeface="Montserrat"/>
      <p:regular r:id="rId22"/>
      <p:bold r:id="rId23"/>
      <p:italic r:id="rId24"/>
      <p:boldItalic r:id="rId25"/>
    </p:embeddedFont>
    <p:embeddedFont>
      <p:font typeface="Montserrat Medium"/>
      <p:regular r:id="rId26"/>
      <p:bold r:id="rId27"/>
      <p:italic r:id="rId28"/>
      <p:boldItalic r:id="rId29"/>
    </p:embeddedFont>
    <p:embeddedFont>
      <p:font typeface="Montserrat ExtraLight"/>
      <p:regular r:id="rId30"/>
      <p:bold r:id="rId31"/>
      <p:italic r:id="rId32"/>
      <p:boldItalic r:id="rId33"/>
    </p:embeddedFont>
    <p:embeddedFont>
      <p:font typeface="Montserrat ExtraBold"/>
      <p:bold r:id="rId34"/>
      <p:boldItalic r:id="rId35"/>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_rels/presentation.xml.rels><?xml version="1.0" encoding="UTF-8" standalone="yes"?><Relationships xmlns="http://schemas.openxmlformats.org/package/2006/relationships"><Relationship Id="rId20" Type="http://schemas.openxmlformats.org/officeDocument/2006/relationships/slide" Target="slides/slide16.xml"/><Relationship Id="rId22" Type="http://schemas.openxmlformats.org/officeDocument/2006/relationships/font" Target="fonts/Montserrat-regular.fntdata"/><Relationship Id="rId21" Type="http://schemas.openxmlformats.org/officeDocument/2006/relationships/slide" Target="slides/slide17.xml"/><Relationship Id="rId24" Type="http://schemas.openxmlformats.org/officeDocument/2006/relationships/font" Target="fonts/Montserrat-italic.fntdata"/><Relationship Id="rId23" Type="http://schemas.openxmlformats.org/officeDocument/2006/relationships/font" Target="fonts/Montserrat-bold.fntdata"/><Relationship Id="rId1" Type="http://schemas.openxmlformats.org/officeDocument/2006/relationships/theme" Target="theme/theme2.xml"/><Relationship Id="rId2" Type="http://schemas.openxmlformats.org/officeDocument/2006/relationships/presProps" Target="presProps.xml"/><Relationship Id="rId3" Type="http://schemas.openxmlformats.org/officeDocument/2006/relationships/slideMaster" Target="slideMasters/slideMaster1.xml"/><Relationship Id="rId4" Type="http://schemas.openxmlformats.org/officeDocument/2006/relationships/notesMaster" Target="notesMasters/notesMaster1.xml"/><Relationship Id="rId9" Type="http://schemas.openxmlformats.org/officeDocument/2006/relationships/slide" Target="slides/slide5.xml"/><Relationship Id="rId26" Type="http://schemas.openxmlformats.org/officeDocument/2006/relationships/font" Target="fonts/MontserratMedium-regular.fntdata"/><Relationship Id="rId25" Type="http://schemas.openxmlformats.org/officeDocument/2006/relationships/font" Target="fonts/Montserrat-boldItalic.fntdata"/><Relationship Id="rId28" Type="http://schemas.openxmlformats.org/officeDocument/2006/relationships/font" Target="fonts/MontserratMedium-italic.fntdata"/><Relationship Id="rId27" Type="http://schemas.openxmlformats.org/officeDocument/2006/relationships/font" Target="fonts/MontserratMedium-bold.fntdata"/><Relationship Id="rId5" Type="http://schemas.openxmlformats.org/officeDocument/2006/relationships/slide" Target="slides/slide1.xml"/><Relationship Id="rId6" Type="http://schemas.openxmlformats.org/officeDocument/2006/relationships/slide" Target="slides/slide2.xml"/><Relationship Id="rId29" Type="http://schemas.openxmlformats.org/officeDocument/2006/relationships/font" Target="fonts/MontserratMedium-boldItalic.fntdata"/><Relationship Id="rId7" Type="http://schemas.openxmlformats.org/officeDocument/2006/relationships/slide" Target="slides/slide3.xml"/><Relationship Id="rId8" Type="http://schemas.openxmlformats.org/officeDocument/2006/relationships/slide" Target="slides/slide4.xml"/><Relationship Id="rId31" Type="http://schemas.openxmlformats.org/officeDocument/2006/relationships/font" Target="fonts/MontserratExtraLight-bold.fntdata"/><Relationship Id="rId30" Type="http://schemas.openxmlformats.org/officeDocument/2006/relationships/font" Target="fonts/MontserratExtraLight-regular.fntdata"/><Relationship Id="rId11" Type="http://schemas.openxmlformats.org/officeDocument/2006/relationships/slide" Target="slides/slide7.xml"/><Relationship Id="rId33" Type="http://schemas.openxmlformats.org/officeDocument/2006/relationships/font" Target="fonts/MontserratExtraLight-boldItalic.fntdata"/><Relationship Id="rId10" Type="http://schemas.openxmlformats.org/officeDocument/2006/relationships/slide" Target="slides/slide6.xml"/><Relationship Id="rId32" Type="http://schemas.openxmlformats.org/officeDocument/2006/relationships/font" Target="fonts/MontserratExtraLight-italic.fntdata"/><Relationship Id="rId13" Type="http://schemas.openxmlformats.org/officeDocument/2006/relationships/slide" Target="slides/slide9.xml"/><Relationship Id="rId35" Type="http://schemas.openxmlformats.org/officeDocument/2006/relationships/font" Target="fonts/MontserratExtraBold-boldItalic.fntdata"/><Relationship Id="rId12" Type="http://schemas.openxmlformats.org/officeDocument/2006/relationships/slide" Target="slides/slide8.xml"/><Relationship Id="rId34" Type="http://schemas.openxmlformats.org/officeDocument/2006/relationships/font" Target="fonts/MontserratExtraBold-bold.fntdata"/><Relationship Id="rId15" Type="http://schemas.openxmlformats.org/officeDocument/2006/relationships/slide" Target="slides/slide11.xml"/><Relationship Id="rId14" Type="http://schemas.openxmlformats.org/officeDocument/2006/relationships/slide" Target="slides/slide10.xml"/><Relationship Id="rId17" Type="http://schemas.openxmlformats.org/officeDocument/2006/relationships/slide" Target="slides/slide13.xml"/><Relationship Id="rId16" Type="http://schemas.openxmlformats.org/officeDocument/2006/relationships/slide" Target="slides/slide12.xml"/><Relationship Id="rId19" Type="http://schemas.openxmlformats.org/officeDocument/2006/relationships/slide" Target="slides/slide15.xml"/><Relationship Id="rId18" Type="http://schemas.openxmlformats.org/officeDocument/2006/relationships/slide" Target="slides/slide14.xml"/></Relationships>
</file>

<file path=ppt/media/image1.jpg>
</file>

<file path=ppt/media/image10.png>
</file>

<file path=ppt/media/image11.png>
</file>

<file path=ppt/media/image12.png>
</file>

<file path=ppt/media/image13.png>
</file>

<file path=ppt/media/image16.png>
</file>

<file path=ppt/media/image19.png>
</file>

<file path=ppt/media/image2.png>
</file>

<file path=ppt/media/image20.png>
</file>

<file path=ppt/media/image21.jpg>
</file>

<file path=ppt/media/image22.png>
</file>

<file path=ppt/media/image23.png>
</file>

<file path=ppt/media/image24.jp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6.png>
</file>

<file path=ppt/media/image37.png>
</file>

<file path=ppt/media/image38.png>
</file>

<file path=ppt/media/image39.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4" name="Shape 154"/>
        <p:cNvGrpSpPr/>
        <p:nvPr/>
      </p:nvGrpSpPr>
      <p:grpSpPr>
        <a:xfrm>
          <a:off x="0" y="0"/>
          <a:ext cx="0" cy="0"/>
          <a:chOff x="0" y="0"/>
          <a:chExt cx="0" cy="0"/>
        </a:xfrm>
      </p:grpSpPr>
      <p:sp>
        <p:nvSpPr>
          <p:cNvPr id="155" name="Google Shape;155;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56" name="Google Shape;156;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1" name="Shape 251"/>
        <p:cNvGrpSpPr/>
        <p:nvPr/>
      </p:nvGrpSpPr>
      <p:grpSpPr>
        <a:xfrm>
          <a:off x="0" y="0"/>
          <a:ext cx="0" cy="0"/>
          <a:chOff x="0" y="0"/>
          <a:chExt cx="0" cy="0"/>
        </a:xfrm>
      </p:grpSpPr>
      <p:sp>
        <p:nvSpPr>
          <p:cNvPr id="252" name="Google Shape;252;g7f9262ee2f_0_4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3" name="Google Shape;253;g7f9262ee2f_0_4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7f9262ee2f_0_5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7f9262ee2f_0_5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7f9262ee2f_0_7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7f9262ee2f_0_7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8" name="Shape 268"/>
        <p:cNvGrpSpPr/>
        <p:nvPr/>
      </p:nvGrpSpPr>
      <p:grpSpPr>
        <a:xfrm>
          <a:off x="0" y="0"/>
          <a:ext cx="0" cy="0"/>
          <a:chOff x="0" y="0"/>
          <a:chExt cx="0" cy="0"/>
        </a:xfrm>
      </p:grpSpPr>
      <p:sp>
        <p:nvSpPr>
          <p:cNvPr id="269" name="Google Shape;269;g7f9262ee2f_0_245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0" name="Google Shape;270;g7f9262ee2f_0_245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3" name="Shape 273"/>
        <p:cNvGrpSpPr/>
        <p:nvPr/>
      </p:nvGrpSpPr>
      <p:grpSpPr>
        <a:xfrm>
          <a:off x="0" y="0"/>
          <a:ext cx="0" cy="0"/>
          <a:chOff x="0" y="0"/>
          <a:chExt cx="0" cy="0"/>
        </a:xfrm>
      </p:grpSpPr>
      <p:sp>
        <p:nvSpPr>
          <p:cNvPr id="274" name="Google Shape;274;g7f9262ee2f_0_4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5" name="Google Shape;275;g7f9262ee2f_0_4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8" name="Shape 278"/>
        <p:cNvGrpSpPr/>
        <p:nvPr/>
      </p:nvGrpSpPr>
      <p:grpSpPr>
        <a:xfrm>
          <a:off x="0" y="0"/>
          <a:ext cx="0" cy="0"/>
          <a:chOff x="0" y="0"/>
          <a:chExt cx="0" cy="0"/>
        </a:xfrm>
      </p:grpSpPr>
      <p:sp>
        <p:nvSpPr>
          <p:cNvPr id="279" name="Google Shape;279;g7f9262ee2f_0_262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0" name="Google Shape;280;g7f9262ee2f_0_262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6" name="Shape 286"/>
        <p:cNvGrpSpPr/>
        <p:nvPr/>
      </p:nvGrpSpPr>
      <p:grpSpPr>
        <a:xfrm>
          <a:off x="0" y="0"/>
          <a:ext cx="0" cy="0"/>
          <a:chOff x="0" y="0"/>
          <a:chExt cx="0" cy="0"/>
        </a:xfrm>
      </p:grpSpPr>
      <p:sp>
        <p:nvSpPr>
          <p:cNvPr id="287" name="Google Shape;287;g7f9262ee2f_0_2613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8" name="Google Shape;288;g7f9262ee2f_0_2613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2" name="Shape 292"/>
        <p:cNvGrpSpPr/>
        <p:nvPr/>
      </p:nvGrpSpPr>
      <p:grpSpPr>
        <a:xfrm>
          <a:off x="0" y="0"/>
          <a:ext cx="0" cy="0"/>
          <a:chOff x="0" y="0"/>
          <a:chExt cx="0" cy="0"/>
        </a:xfrm>
      </p:grpSpPr>
      <p:sp>
        <p:nvSpPr>
          <p:cNvPr id="293" name="Google Shape;293;g7f9262ee2f_0_262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4" name="Google Shape;294;g7f9262ee2f_0_262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2" name="Shape 162"/>
        <p:cNvGrpSpPr/>
        <p:nvPr/>
      </p:nvGrpSpPr>
      <p:grpSpPr>
        <a:xfrm>
          <a:off x="0" y="0"/>
          <a:ext cx="0" cy="0"/>
          <a:chOff x="0" y="0"/>
          <a:chExt cx="0" cy="0"/>
        </a:xfrm>
      </p:grpSpPr>
      <p:sp>
        <p:nvSpPr>
          <p:cNvPr id="163" name="Google Shape;163;g7f9262ee2f_0_2626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4" name="Google Shape;164;g7f9262ee2f_0_2626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7290233416_0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7290233416_0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5" name="Shape 175"/>
        <p:cNvGrpSpPr/>
        <p:nvPr/>
      </p:nvGrpSpPr>
      <p:grpSpPr>
        <a:xfrm>
          <a:off x="0" y="0"/>
          <a:ext cx="0" cy="0"/>
          <a:chOff x="0" y="0"/>
          <a:chExt cx="0" cy="0"/>
        </a:xfrm>
      </p:grpSpPr>
      <p:sp>
        <p:nvSpPr>
          <p:cNvPr id="176" name="Google Shape;176;g7f9262ee2f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7" name="Google Shape;177;g7f9262ee2f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3" name="Shape 183"/>
        <p:cNvGrpSpPr/>
        <p:nvPr/>
      </p:nvGrpSpPr>
      <p:grpSpPr>
        <a:xfrm>
          <a:off x="0" y="0"/>
          <a:ext cx="0" cy="0"/>
          <a:chOff x="0" y="0"/>
          <a:chExt cx="0" cy="0"/>
        </a:xfrm>
      </p:grpSpPr>
      <p:sp>
        <p:nvSpPr>
          <p:cNvPr id="184" name="Google Shape;184;g7290233416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5" name="Google Shape;185;g7290233416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7f9262ee2f_0_261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7f9262ee2f_0_261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7290233416_0_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8" name="Google Shape;208;g7290233416_0_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7f9262ee2f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7f9262ee2f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1" name="Shape 231"/>
        <p:cNvGrpSpPr/>
        <p:nvPr/>
      </p:nvGrpSpPr>
      <p:grpSpPr>
        <a:xfrm>
          <a:off x="0" y="0"/>
          <a:ext cx="0" cy="0"/>
          <a:chOff x="0" y="0"/>
          <a:chExt cx="0" cy="0"/>
        </a:xfrm>
      </p:grpSpPr>
      <p:sp>
        <p:nvSpPr>
          <p:cNvPr id="232" name="Google Shape;232;g7f9262ee2f_0_1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3" name="Google Shape;233;g7f9262ee2f_0_1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2.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6.png"/></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8.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4.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9.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1.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3.png"/></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6.png"/></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8.png"/></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9.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0.png"/></Relationships>
</file>

<file path=ppt/slideLayouts/_rels/slideLayout3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9.png"/></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6.png"/><Relationship Id="rId3" Type="http://schemas.openxmlformats.org/officeDocument/2006/relationships/hyperlink" Target="http://bit.ly/2Tynxth" TargetMode="External"/><Relationship Id="rId4" Type="http://schemas.openxmlformats.org/officeDocument/2006/relationships/hyperlink" Target="http://bit.ly/2TyoMsr" TargetMode="External"/><Relationship Id="rId5" Type="http://schemas.openxmlformats.org/officeDocument/2006/relationships/hyperlink" Target="http://bit.ly/2TtBDfr" TargetMode="Externa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0.png"/></Relationships>
</file>

<file path=ppt/slideLayouts/_rels/slideLayout3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1.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png"/></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3.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3.png"/><Relationship Id="rId3" Type="http://schemas.openxmlformats.org/officeDocument/2006/relationships/image" Target="../media/image7.png"/></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8.png"/></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png"/></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blipFill>
          <a:blip r:embed="rId2">
            <a:alphaModFix/>
          </a:blip>
          <a:stretch>
            <a:fillRect/>
          </a:stretch>
        </a:blipFill>
      </p:bgPr>
    </p:bg>
    <p:spTree>
      <p:nvGrpSpPr>
        <p:cNvPr id="8" name="Shape 8"/>
        <p:cNvGrpSpPr/>
        <p:nvPr/>
      </p:nvGrpSpPr>
      <p:grpSpPr>
        <a:xfrm>
          <a:off x="0" y="0"/>
          <a:ext cx="0" cy="0"/>
          <a:chOff x="0" y="0"/>
          <a:chExt cx="0" cy="0"/>
        </a:xfrm>
      </p:grpSpPr>
      <p:sp>
        <p:nvSpPr>
          <p:cNvPr id="9" name="Google Shape;9;p2"/>
          <p:cNvSpPr txBox="1"/>
          <p:nvPr>
            <p:ph type="ctrTitle"/>
          </p:nvPr>
        </p:nvSpPr>
        <p:spPr>
          <a:xfrm>
            <a:off x="2175900" y="1950100"/>
            <a:ext cx="4792200" cy="6447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3600"/>
              <a:buNone/>
              <a:defRPr b="1" sz="3600">
                <a:solidFill>
                  <a:schemeClr val="lt1"/>
                </a:solidFill>
              </a:defRPr>
            </a:lvl1pPr>
            <a:lvl2pPr lvl="1" algn="ctr">
              <a:spcBef>
                <a:spcPts val="0"/>
              </a:spcBef>
              <a:spcAft>
                <a:spcPts val="0"/>
              </a:spcAft>
              <a:buClr>
                <a:schemeClr val="lt1"/>
              </a:buClr>
              <a:buSzPts val="3600"/>
              <a:buNone/>
              <a:defRPr b="1" sz="3600">
                <a:solidFill>
                  <a:schemeClr val="lt1"/>
                </a:solidFill>
              </a:defRPr>
            </a:lvl2pPr>
            <a:lvl3pPr lvl="2" algn="ctr">
              <a:spcBef>
                <a:spcPts val="0"/>
              </a:spcBef>
              <a:spcAft>
                <a:spcPts val="0"/>
              </a:spcAft>
              <a:buClr>
                <a:schemeClr val="lt1"/>
              </a:buClr>
              <a:buSzPts val="3600"/>
              <a:buNone/>
              <a:defRPr b="1" sz="3600">
                <a:solidFill>
                  <a:schemeClr val="lt1"/>
                </a:solidFill>
              </a:defRPr>
            </a:lvl3pPr>
            <a:lvl4pPr lvl="3" algn="ctr">
              <a:spcBef>
                <a:spcPts val="0"/>
              </a:spcBef>
              <a:spcAft>
                <a:spcPts val="0"/>
              </a:spcAft>
              <a:buClr>
                <a:schemeClr val="lt1"/>
              </a:buClr>
              <a:buSzPts val="3600"/>
              <a:buNone/>
              <a:defRPr b="1" sz="3600">
                <a:solidFill>
                  <a:schemeClr val="lt1"/>
                </a:solidFill>
              </a:defRPr>
            </a:lvl4pPr>
            <a:lvl5pPr lvl="4" algn="ctr">
              <a:spcBef>
                <a:spcPts val="0"/>
              </a:spcBef>
              <a:spcAft>
                <a:spcPts val="0"/>
              </a:spcAft>
              <a:buClr>
                <a:schemeClr val="lt1"/>
              </a:buClr>
              <a:buSzPts val="3600"/>
              <a:buNone/>
              <a:defRPr b="1" sz="3600">
                <a:solidFill>
                  <a:schemeClr val="lt1"/>
                </a:solidFill>
              </a:defRPr>
            </a:lvl5pPr>
            <a:lvl6pPr lvl="5" algn="ctr">
              <a:spcBef>
                <a:spcPts val="0"/>
              </a:spcBef>
              <a:spcAft>
                <a:spcPts val="0"/>
              </a:spcAft>
              <a:buClr>
                <a:schemeClr val="lt1"/>
              </a:buClr>
              <a:buSzPts val="3600"/>
              <a:buNone/>
              <a:defRPr b="1" sz="3600">
                <a:solidFill>
                  <a:schemeClr val="lt1"/>
                </a:solidFill>
              </a:defRPr>
            </a:lvl6pPr>
            <a:lvl7pPr lvl="6" algn="ctr">
              <a:spcBef>
                <a:spcPts val="0"/>
              </a:spcBef>
              <a:spcAft>
                <a:spcPts val="0"/>
              </a:spcAft>
              <a:buClr>
                <a:schemeClr val="lt1"/>
              </a:buClr>
              <a:buSzPts val="3600"/>
              <a:buNone/>
              <a:defRPr b="1" sz="3600">
                <a:solidFill>
                  <a:schemeClr val="lt1"/>
                </a:solidFill>
              </a:defRPr>
            </a:lvl7pPr>
            <a:lvl8pPr lvl="7" algn="ctr">
              <a:spcBef>
                <a:spcPts val="0"/>
              </a:spcBef>
              <a:spcAft>
                <a:spcPts val="0"/>
              </a:spcAft>
              <a:buClr>
                <a:schemeClr val="lt1"/>
              </a:buClr>
              <a:buSzPts val="3600"/>
              <a:buNone/>
              <a:defRPr b="1" sz="3600">
                <a:solidFill>
                  <a:schemeClr val="lt1"/>
                </a:solidFill>
              </a:defRPr>
            </a:lvl8pPr>
            <a:lvl9pPr lvl="8" algn="ctr">
              <a:spcBef>
                <a:spcPts val="0"/>
              </a:spcBef>
              <a:spcAft>
                <a:spcPts val="0"/>
              </a:spcAft>
              <a:buClr>
                <a:schemeClr val="lt1"/>
              </a:buClr>
              <a:buSzPts val="3600"/>
              <a:buNone/>
              <a:defRPr b="1" sz="3600">
                <a:solidFill>
                  <a:schemeClr val="lt1"/>
                </a:solidFill>
              </a:defRPr>
            </a:lvl9pPr>
          </a:lstStyle>
          <a:p/>
        </p:txBody>
      </p:sp>
      <p:sp>
        <p:nvSpPr>
          <p:cNvPr id="10" name="Google Shape;10;p2"/>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lvl1pPr lvl="0" algn="ctr">
              <a:lnSpc>
                <a:spcPct val="100000"/>
              </a:lnSpc>
              <a:spcBef>
                <a:spcPts val="0"/>
              </a:spcBef>
              <a:spcAft>
                <a:spcPts val="0"/>
              </a:spcAft>
              <a:buClr>
                <a:schemeClr val="accent1"/>
              </a:buClr>
              <a:buSzPts val="1400"/>
              <a:buNone/>
              <a:defRPr sz="1400">
                <a:solidFill>
                  <a:schemeClr val="accent1"/>
                </a:solidFill>
              </a:defRPr>
            </a:lvl1pPr>
            <a:lvl2pPr lvl="1" algn="ctr">
              <a:lnSpc>
                <a:spcPct val="100000"/>
              </a:lnSpc>
              <a:spcBef>
                <a:spcPts val="0"/>
              </a:spcBef>
              <a:spcAft>
                <a:spcPts val="0"/>
              </a:spcAft>
              <a:buClr>
                <a:schemeClr val="lt1"/>
              </a:buClr>
              <a:buSzPts val="1800"/>
              <a:buNone/>
              <a:defRPr sz="1800">
                <a:solidFill>
                  <a:schemeClr val="lt1"/>
                </a:solidFill>
              </a:defRPr>
            </a:lvl2pPr>
            <a:lvl3pPr lvl="2" algn="ctr">
              <a:lnSpc>
                <a:spcPct val="100000"/>
              </a:lnSpc>
              <a:spcBef>
                <a:spcPts val="0"/>
              </a:spcBef>
              <a:spcAft>
                <a:spcPts val="0"/>
              </a:spcAft>
              <a:buClr>
                <a:schemeClr val="lt1"/>
              </a:buClr>
              <a:buSzPts val="1800"/>
              <a:buNone/>
              <a:defRPr sz="1800">
                <a:solidFill>
                  <a:schemeClr val="lt1"/>
                </a:solidFill>
              </a:defRPr>
            </a:lvl3pPr>
            <a:lvl4pPr lvl="3" algn="ctr">
              <a:lnSpc>
                <a:spcPct val="100000"/>
              </a:lnSpc>
              <a:spcBef>
                <a:spcPts val="0"/>
              </a:spcBef>
              <a:spcAft>
                <a:spcPts val="0"/>
              </a:spcAft>
              <a:buClr>
                <a:schemeClr val="lt1"/>
              </a:buClr>
              <a:buSzPts val="1800"/>
              <a:buNone/>
              <a:defRPr sz="1800">
                <a:solidFill>
                  <a:schemeClr val="lt1"/>
                </a:solidFill>
              </a:defRPr>
            </a:lvl4pPr>
            <a:lvl5pPr lvl="4" algn="ctr">
              <a:lnSpc>
                <a:spcPct val="100000"/>
              </a:lnSpc>
              <a:spcBef>
                <a:spcPts val="0"/>
              </a:spcBef>
              <a:spcAft>
                <a:spcPts val="0"/>
              </a:spcAft>
              <a:buClr>
                <a:schemeClr val="lt1"/>
              </a:buClr>
              <a:buSzPts val="1800"/>
              <a:buNone/>
              <a:defRPr sz="1800">
                <a:solidFill>
                  <a:schemeClr val="lt1"/>
                </a:solidFill>
              </a:defRPr>
            </a:lvl5pPr>
            <a:lvl6pPr lvl="5" algn="ctr">
              <a:lnSpc>
                <a:spcPct val="100000"/>
              </a:lnSpc>
              <a:spcBef>
                <a:spcPts val="0"/>
              </a:spcBef>
              <a:spcAft>
                <a:spcPts val="0"/>
              </a:spcAft>
              <a:buClr>
                <a:schemeClr val="lt1"/>
              </a:buClr>
              <a:buSzPts val="1800"/>
              <a:buNone/>
              <a:defRPr sz="1800">
                <a:solidFill>
                  <a:schemeClr val="lt1"/>
                </a:solidFill>
              </a:defRPr>
            </a:lvl6pPr>
            <a:lvl7pPr lvl="6" algn="ctr">
              <a:lnSpc>
                <a:spcPct val="100000"/>
              </a:lnSpc>
              <a:spcBef>
                <a:spcPts val="0"/>
              </a:spcBef>
              <a:spcAft>
                <a:spcPts val="0"/>
              </a:spcAft>
              <a:buClr>
                <a:schemeClr val="lt1"/>
              </a:buClr>
              <a:buSzPts val="1800"/>
              <a:buNone/>
              <a:defRPr sz="1800">
                <a:solidFill>
                  <a:schemeClr val="lt1"/>
                </a:solidFill>
              </a:defRPr>
            </a:lvl7pPr>
            <a:lvl8pPr lvl="7" algn="ctr">
              <a:lnSpc>
                <a:spcPct val="100000"/>
              </a:lnSpc>
              <a:spcBef>
                <a:spcPts val="0"/>
              </a:spcBef>
              <a:spcAft>
                <a:spcPts val="0"/>
              </a:spcAft>
              <a:buClr>
                <a:schemeClr val="lt1"/>
              </a:buClr>
              <a:buSzPts val="1800"/>
              <a:buNone/>
              <a:defRPr sz="1800">
                <a:solidFill>
                  <a:schemeClr val="lt1"/>
                </a:solidFill>
              </a:defRPr>
            </a:lvl8pPr>
            <a:lvl9pPr lvl="8"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blipFill>
          <a:blip r:embed="rId2">
            <a:alphaModFix/>
          </a:blip>
          <a:stretch>
            <a:fillRect/>
          </a:stretch>
        </a:blipFill>
      </p:bgPr>
    </p:bg>
    <p:spTree>
      <p:nvGrpSpPr>
        <p:cNvPr id="37" name="Shape 37"/>
        <p:cNvGrpSpPr/>
        <p:nvPr/>
      </p:nvGrpSpPr>
      <p:grpSpPr>
        <a:xfrm>
          <a:off x="0" y="0"/>
          <a:ext cx="0" cy="0"/>
          <a:chOff x="0" y="0"/>
          <a:chExt cx="0" cy="0"/>
        </a:xfrm>
      </p:grpSpPr>
      <p:sp>
        <p:nvSpPr>
          <p:cNvPr id="38" name="Google Shape;38;p11"/>
          <p:cNvSpPr txBox="1"/>
          <p:nvPr>
            <p:ph hasCustomPrompt="1" type="title"/>
          </p:nvPr>
        </p:nvSpPr>
        <p:spPr>
          <a:xfrm>
            <a:off x="1920750" y="1634425"/>
            <a:ext cx="5302500" cy="1116600"/>
          </a:xfrm>
          <a:prstGeom prst="rect">
            <a:avLst/>
          </a:prstGeom>
        </p:spPr>
        <p:txBody>
          <a:bodyPr anchorCtr="0" anchor="b" bIns="91425" lIns="91425" spcFirstLastPara="1" rIns="91425" wrap="square" tIns="91425">
            <a:noAutofit/>
          </a:bodyPr>
          <a:lstStyle>
            <a:lvl1pPr lvl="0" algn="ctr">
              <a:spcBef>
                <a:spcPts val="0"/>
              </a:spcBef>
              <a:spcAft>
                <a:spcPts val="0"/>
              </a:spcAft>
              <a:buClr>
                <a:schemeClr val="lt1"/>
              </a:buClr>
              <a:buSzPts val="7200"/>
              <a:buNone/>
              <a:defRPr sz="7200">
                <a:solidFill>
                  <a:schemeClr val="lt1"/>
                </a:solidFill>
              </a:defRPr>
            </a:lvl1pPr>
            <a:lvl2pPr lvl="1" algn="ctr">
              <a:spcBef>
                <a:spcPts val="0"/>
              </a:spcBef>
              <a:spcAft>
                <a:spcPts val="0"/>
              </a:spcAft>
              <a:buClr>
                <a:schemeClr val="lt1"/>
              </a:buClr>
              <a:buSzPts val="7200"/>
              <a:buNone/>
              <a:defRPr sz="7200">
                <a:solidFill>
                  <a:schemeClr val="lt1"/>
                </a:solidFill>
              </a:defRPr>
            </a:lvl2pPr>
            <a:lvl3pPr lvl="2" algn="ctr">
              <a:spcBef>
                <a:spcPts val="0"/>
              </a:spcBef>
              <a:spcAft>
                <a:spcPts val="0"/>
              </a:spcAft>
              <a:buClr>
                <a:schemeClr val="lt1"/>
              </a:buClr>
              <a:buSzPts val="7200"/>
              <a:buNone/>
              <a:defRPr sz="7200">
                <a:solidFill>
                  <a:schemeClr val="lt1"/>
                </a:solidFill>
              </a:defRPr>
            </a:lvl3pPr>
            <a:lvl4pPr lvl="3" algn="ctr">
              <a:spcBef>
                <a:spcPts val="0"/>
              </a:spcBef>
              <a:spcAft>
                <a:spcPts val="0"/>
              </a:spcAft>
              <a:buClr>
                <a:schemeClr val="lt1"/>
              </a:buClr>
              <a:buSzPts val="7200"/>
              <a:buNone/>
              <a:defRPr sz="7200">
                <a:solidFill>
                  <a:schemeClr val="lt1"/>
                </a:solidFill>
              </a:defRPr>
            </a:lvl4pPr>
            <a:lvl5pPr lvl="4" algn="ctr">
              <a:spcBef>
                <a:spcPts val="0"/>
              </a:spcBef>
              <a:spcAft>
                <a:spcPts val="0"/>
              </a:spcAft>
              <a:buClr>
                <a:schemeClr val="lt1"/>
              </a:buClr>
              <a:buSzPts val="7200"/>
              <a:buNone/>
              <a:defRPr sz="7200">
                <a:solidFill>
                  <a:schemeClr val="lt1"/>
                </a:solidFill>
              </a:defRPr>
            </a:lvl5pPr>
            <a:lvl6pPr lvl="5" algn="ctr">
              <a:spcBef>
                <a:spcPts val="0"/>
              </a:spcBef>
              <a:spcAft>
                <a:spcPts val="0"/>
              </a:spcAft>
              <a:buClr>
                <a:schemeClr val="lt1"/>
              </a:buClr>
              <a:buSzPts val="7200"/>
              <a:buNone/>
              <a:defRPr sz="7200">
                <a:solidFill>
                  <a:schemeClr val="lt1"/>
                </a:solidFill>
              </a:defRPr>
            </a:lvl6pPr>
            <a:lvl7pPr lvl="6" algn="ctr">
              <a:spcBef>
                <a:spcPts val="0"/>
              </a:spcBef>
              <a:spcAft>
                <a:spcPts val="0"/>
              </a:spcAft>
              <a:buClr>
                <a:schemeClr val="lt1"/>
              </a:buClr>
              <a:buSzPts val="7200"/>
              <a:buNone/>
              <a:defRPr sz="7200">
                <a:solidFill>
                  <a:schemeClr val="lt1"/>
                </a:solidFill>
              </a:defRPr>
            </a:lvl7pPr>
            <a:lvl8pPr lvl="7" algn="ctr">
              <a:spcBef>
                <a:spcPts val="0"/>
              </a:spcBef>
              <a:spcAft>
                <a:spcPts val="0"/>
              </a:spcAft>
              <a:buClr>
                <a:schemeClr val="lt1"/>
              </a:buClr>
              <a:buSzPts val="7200"/>
              <a:buNone/>
              <a:defRPr sz="7200">
                <a:solidFill>
                  <a:schemeClr val="lt1"/>
                </a:solidFill>
              </a:defRPr>
            </a:lvl8pPr>
            <a:lvl9pPr lvl="8" algn="ctr">
              <a:spcBef>
                <a:spcPts val="0"/>
              </a:spcBef>
              <a:spcAft>
                <a:spcPts val="0"/>
              </a:spcAft>
              <a:buClr>
                <a:schemeClr val="lt1"/>
              </a:buClr>
              <a:buSzPts val="7200"/>
              <a:buNone/>
              <a:defRPr sz="7200">
                <a:solidFill>
                  <a:schemeClr val="lt1"/>
                </a:solidFill>
              </a:defRPr>
            </a:lvl9pPr>
          </a:lstStyle>
          <a:p>
            <a:r>
              <a:t>xx%</a:t>
            </a:r>
          </a:p>
        </p:txBody>
      </p:sp>
      <p:sp>
        <p:nvSpPr>
          <p:cNvPr id="39" name="Google Shape;39;p11"/>
          <p:cNvSpPr txBox="1"/>
          <p:nvPr>
            <p:ph idx="1" type="body"/>
          </p:nvPr>
        </p:nvSpPr>
        <p:spPr>
          <a:xfrm>
            <a:off x="2786550" y="3094475"/>
            <a:ext cx="3570900" cy="567000"/>
          </a:xfrm>
          <a:prstGeom prst="rect">
            <a:avLst/>
          </a:prstGeom>
        </p:spPr>
        <p:txBody>
          <a:bodyPr anchorCtr="0" anchor="t" bIns="91425" lIns="91425" spcFirstLastPara="1" rIns="91425" wrap="square" tIns="91425">
            <a:noAutofit/>
          </a:bodyPr>
          <a:lstStyle>
            <a:lvl1pPr indent="-342900" lvl="0" marL="457200" algn="ctr">
              <a:spcBef>
                <a:spcPts val="0"/>
              </a:spcBef>
              <a:spcAft>
                <a:spcPts val="0"/>
              </a:spcAft>
              <a:buClr>
                <a:schemeClr val="accent1"/>
              </a:buClr>
              <a:buSzPts val="1800"/>
              <a:buChar char="●"/>
              <a:defRPr>
                <a:solidFill>
                  <a:schemeClr val="accent1"/>
                </a:solidFill>
              </a:defRPr>
            </a:lvl1pPr>
            <a:lvl2pPr indent="-342900" lvl="1" marL="914400" algn="ctr">
              <a:spcBef>
                <a:spcPts val="1600"/>
              </a:spcBef>
              <a:spcAft>
                <a:spcPts val="0"/>
              </a:spcAft>
              <a:buClr>
                <a:schemeClr val="accent1"/>
              </a:buClr>
              <a:buSzPts val="1800"/>
              <a:buChar char="○"/>
              <a:defRPr sz="1800">
                <a:solidFill>
                  <a:schemeClr val="accent1"/>
                </a:solidFill>
              </a:defRPr>
            </a:lvl2pPr>
            <a:lvl3pPr indent="-342900" lvl="2" marL="1371600" algn="ctr">
              <a:spcBef>
                <a:spcPts val="1600"/>
              </a:spcBef>
              <a:spcAft>
                <a:spcPts val="0"/>
              </a:spcAft>
              <a:buClr>
                <a:schemeClr val="accent1"/>
              </a:buClr>
              <a:buSzPts val="1800"/>
              <a:buChar char="■"/>
              <a:defRPr sz="1800">
                <a:solidFill>
                  <a:schemeClr val="accent1"/>
                </a:solidFill>
              </a:defRPr>
            </a:lvl3pPr>
            <a:lvl4pPr indent="-342900" lvl="3" marL="1828800" algn="ctr">
              <a:spcBef>
                <a:spcPts val="1600"/>
              </a:spcBef>
              <a:spcAft>
                <a:spcPts val="0"/>
              </a:spcAft>
              <a:buClr>
                <a:schemeClr val="accent1"/>
              </a:buClr>
              <a:buSzPts val="1800"/>
              <a:buChar char="●"/>
              <a:defRPr sz="1800">
                <a:solidFill>
                  <a:schemeClr val="accent1"/>
                </a:solidFill>
              </a:defRPr>
            </a:lvl4pPr>
            <a:lvl5pPr indent="-342900" lvl="4" marL="2286000" algn="ctr">
              <a:spcBef>
                <a:spcPts val="1600"/>
              </a:spcBef>
              <a:spcAft>
                <a:spcPts val="0"/>
              </a:spcAft>
              <a:buClr>
                <a:schemeClr val="accent1"/>
              </a:buClr>
              <a:buSzPts val="1800"/>
              <a:buChar char="○"/>
              <a:defRPr sz="1800">
                <a:solidFill>
                  <a:schemeClr val="accent1"/>
                </a:solidFill>
              </a:defRPr>
            </a:lvl5pPr>
            <a:lvl6pPr indent="-342900" lvl="5" marL="2743200" algn="ctr">
              <a:spcBef>
                <a:spcPts val="1600"/>
              </a:spcBef>
              <a:spcAft>
                <a:spcPts val="0"/>
              </a:spcAft>
              <a:buClr>
                <a:schemeClr val="accent1"/>
              </a:buClr>
              <a:buSzPts val="1800"/>
              <a:buChar char="■"/>
              <a:defRPr sz="1800">
                <a:solidFill>
                  <a:schemeClr val="accent1"/>
                </a:solidFill>
              </a:defRPr>
            </a:lvl6pPr>
            <a:lvl7pPr indent="-342900" lvl="6" marL="3200400" algn="ctr">
              <a:spcBef>
                <a:spcPts val="1600"/>
              </a:spcBef>
              <a:spcAft>
                <a:spcPts val="0"/>
              </a:spcAft>
              <a:buClr>
                <a:schemeClr val="accent1"/>
              </a:buClr>
              <a:buSzPts val="1800"/>
              <a:buChar char="●"/>
              <a:defRPr sz="1800">
                <a:solidFill>
                  <a:schemeClr val="accent1"/>
                </a:solidFill>
              </a:defRPr>
            </a:lvl7pPr>
            <a:lvl8pPr indent="-342900" lvl="7" marL="3657600" algn="ctr">
              <a:spcBef>
                <a:spcPts val="1600"/>
              </a:spcBef>
              <a:spcAft>
                <a:spcPts val="0"/>
              </a:spcAft>
              <a:buClr>
                <a:schemeClr val="accent1"/>
              </a:buClr>
              <a:buSzPts val="1800"/>
              <a:buChar char="○"/>
              <a:defRPr sz="1800">
                <a:solidFill>
                  <a:schemeClr val="accent1"/>
                </a:solidFill>
              </a:defRPr>
            </a:lvl8pPr>
            <a:lvl9pPr indent="-342900" lvl="8" marL="4114800" algn="ctr">
              <a:spcBef>
                <a:spcPts val="1600"/>
              </a:spcBef>
              <a:spcAft>
                <a:spcPts val="1600"/>
              </a:spcAft>
              <a:buClr>
                <a:schemeClr val="accent1"/>
              </a:buClr>
              <a:buSzPts val="1800"/>
              <a:buChar char="■"/>
              <a:defRPr sz="1800">
                <a:solidFill>
                  <a:schemeClr val="accent1"/>
                </a:solidFill>
              </a:defRPr>
            </a:lvl9pPr>
          </a:lstStyle>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bg>
      <p:bgPr>
        <a:solidFill>
          <a:srgbClr val="FFFFFF"/>
        </a:solidFill>
      </p:bgPr>
    </p:bg>
    <p:spTree>
      <p:nvGrpSpPr>
        <p:cNvPr id="40" name="Shape 40"/>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CAPTION_ONLY_3">
    <p:bg>
      <p:bgPr>
        <a:blipFill>
          <a:blip r:embed="rId2">
            <a:alphaModFix/>
          </a:blip>
          <a:stretch>
            <a:fillRect/>
          </a:stretch>
        </a:blipFill>
      </p:bgPr>
    </p:bg>
    <p:spTree>
      <p:nvGrpSpPr>
        <p:cNvPr id="41" name="Shape 41"/>
        <p:cNvGrpSpPr/>
        <p:nvPr/>
      </p:nvGrpSpPr>
      <p:grpSpPr>
        <a:xfrm>
          <a:off x="0" y="0"/>
          <a:ext cx="0" cy="0"/>
          <a:chOff x="0" y="0"/>
          <a:chExt cx="0" cy="0"/>
        </a:xfrm>
      </p:grpSpPr>
      <p:sp>
        <p:nvSpPr>
          <p:cNvPr id="42" name="Google Shape;42;p13"/>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43" name="Google Shape;43;p13"/>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lvl1pPr indent="-301625" lvl="0" marL="457200" rtl="0">
              <a:spcBef>
                <a:spcPts val="0"/>
              </a:spcBef>
              <a:spcAft>
                <a:spcPts val="0"/>
              </a:spcAft>
              <a:buClr>
                <a:schemeClr val="lt1"/>
              </a:buClr>
              <a:buSzPts val="1150"/>
              <a:buChar char="●"/>
              <a:defRPr sz="1150">
                <a:solidFill>
                  <a:schemeClr val="lt1"/>
                </a:solidFill>
              </a:defRPr>
            </a:lvl1pPr>
            <a:lvl2pPr indent="-301625" lvl="1" marL="914400" rtl="0">
              <a:spcBef>
                <a:spcPts val="1600"/>
              </a:spcBef>
              <a:spcAft>
                <a:spcPts val="0"/>
              </a:spcAft>
              <a:buClr>
                <a:schemeClr val="lt1"/>
              </a:buClr>
              <a:buSzPts val="1150"/>
              <a:buChar char="○"/>
              <a:defRPr sz="1150">
                <a:solidFill>
                  <a:schemeClr val="lt1"/>
                </a:solidFill>
              </a:defRPr>
            </a:lvl2pPr>
            <a:lvl3pPr indent="-301625" lvl="2" marL="1371600" rtl="0">
              <a:spcBef>
                <a:spcPts val="1600"/>
              </a:spcBef>
              <a:spcAft>
                <a:spcPts val="0"/>
              </a:spcAft>
              <a:buClr>
                <a:schemeClr val="lt1"/>
              </a:buClr>
              <a:buSzPts val="1150"/>
              <a:buChar char="■"/>
              <a:defRPr sz="1150">
                <a:solidFill>
                  <a:schemeClr val="lt1"/>
                </a:solidFill>
              </a:defRPr>
            </a:lvl3pPr>
            <a:lvl4pPr indent="-301625" lvl="3" marL="1828800" rtl="0">
              <a:spcBef>
                <a:spcPts val="1600"/>
              </a:spcBef>
              <a:spcAft>
                <a:spcPts val="0"/>
              </a:spcAft>
              <a:buClr>
                <a:schemeClr val="lt1"/>
              </a:buClr>
              <a:buSzPts val="1150"/>
              <a:buChar char="●"/>
              <a:defRPr sz="1150">
                <a:solidFill>
                  <a:schemeClr val="lt1"/>
                </a:solidFill>
              </a:defRPr>
            </a:lvl4pPr>
            <a:lvl5pPr indent="-301625" lvl="4" marL="2286000" rtl="0">
              <a:spcBef>
                <a:spcPts val="1600"/>
              </a:spcBef>
              <a:spcAft>
                <a:spcPts val="0"/>
              </a:spcAft>
              <a:buClr>
                <a:schemeClr val="lt1"/>
              </a:buClr>
              <a:buSzPts val="1150"/>
              <a:buChar char="○"/>
              <a:defRPr sz="1150">
                <a:solidFill>
                  <a:schemeClr val="lt1"/>
                </a:solidFill>
              </a:defRPr>
            </a:lvl5pPr>
            <a:lvl6pPr indent="-301625" lvl="5" marL="2743200" rtl="0">
              <a:spcBef>
                <a:spcPts val="1600"/>
              </a:spcBef>
              <a:spcAft>
                <a:spcPts val="0"/>
              </a:spcAft>
              <a:buClr>
                <a:schemeClr val="lt1"/>
              </a:buClr>
              <a:buSzPts val="1150"/>
              <a:buChar char="■"/>
              <a:defRPr sz="1150">
                <a:solidFill>
                  <a:schemeClr val="lt1"/>
                </a:solidFill>
              </a:defRPr>
            </a:lvl6pPr>
            <a:lvl7pPr indent="-301625" lvl="6" marL="3200400" rtl="0">
              <a:spcBef>
                <a:spcPts val="1600"/>
              </a:spcBef>
              <a:spcAft>
                <a:spcPts val="0"/>
              </a:spcAft>
              <a:buClr>
                <a:schemeClr val="lt1"/>
              </a:buClr>
              <a:buSzPts val="1150"/>
              <a:buChar char="●"/>
              <a:defRPr sz="1150">
                <a:solidFill>
                  <a:schemeClr val="lt1"/>
                </a:solidFill>
              </a:defRPr>
            </a:lvl7pPr>
            <a:lvl8pPr indent="-301625" lvl="7" marL="3657600" rtl="0">
              <a:spcBef>
                <a:spcPts val="1600"/>
              </a:spcBef>
              <a:spcAft>
                <a:spcPts val="0"/>
              </a:spcAft>
              <a:buClr>
                <a:schemeClr val="lt1"/>
              </a:buClr>
              <a:buSzPts val="1150"/>
              <a:buChar char="○"/>
              <a:defRPr sz="1150">
                <a:solidFill>
                  <a:schemeClr val="lt1"/>
                </a:solidFill>
              </a:defRPr>
            </a:lvl8pPr>
            <a:lvl9pPr indent="-301625" lvl="8" marL="4114800" rtl="0">
              <a:spcBef>
                <a:spcPts val="1600"/>
              </a:spcBef>
              <a:spcAft>
                <a:spcPts val="1600"/>
              </a:spcAft>
              <a:buClr>
                <a:schemeClr val="lt1"/>
              </a:buClr>
              <a:buSzPts val="1150"/>
              <a:buChar char="■"/>
              <a:defRPr sz="1150">
                <a:solidFill>
                  <a:schemeClr val="lt1"/>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able of contents">
  <p:cSld name="SECTION_TITLE_AND_DESCRIPTION_1_1_3">
    <p:bg>
      <p:bgPr>
        <a:blipFill>
          <a:blip r:embed="rId2">
            <a:alphaModFix/>
          </a:blip>
          <a:stretch>
            <a:fillRect/>
          </a:stretch>
        </a:blipFill>
      </p:bgPr>
    </p:bg>
    <p:spTree>
      <p:nvGrpSpPr>
        <p:cNvPr id="44" name="Shape 44"/>
        <p:cNvGrpSpPr/>
        <p:nvPr/>
      </p:nvGrpSpPr>
      <p:grpSpPr>
        <a:xfrm>
          <a:off x="0" y="0"/>
          <a:ext cx="0" cy="0"/>
          <a:chOff x="0" y="0"/>
          <a:chExt cx="0" cy="0"/>
        </a:xfrm>
      </p:grpSpPr>
      <p:sp>
        <p:nvSpPr>
          <p:cNvPr id="45" name="Google Shape;45;p14"/>
          <p:cNvSpPr txBox="1"/>
          <p:nvPr>
            <p:ph type="title"/>
          </p:nvPr>
        </p:nvSpPr>
        <p:spPr>
          <a:xfrm>
            <a:off x="353849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6" name="Google Shape;46;p14"/>
          <p:cNvSpPr txBox="1"/>
          <p:nvPr>
            <p:ph idx="1" type="subTitle"/>
          </p:nvPr>
        </p:nvSpPr>
        <p:spPr>
          <a:xfrm>
            <a:off x="353849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7" name="Google Shape;47;p14"/>
          <p:cNvSpPr txBox="1"/>
          <p:nvPr>
            <p:ph idx="2" type="title"/>
          </p:nvPr>
        </p:nvSpPr>
        <p:spPr>
          <a:xfrm>
            <a:off x="6028553"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48" name="Google Shape;48;p14"/>
          <p:cNvSpPr txBox="1"/>
          <p:nvPr>
            <p:ph idx="3" type="subTitle"/>
          </p:nvPr>
        </p:nvSpPr>
        <p:spPr>
          <a:xfrm>
            <a:off x="6028553"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49" name="Google Shape;49;p14"/>
          <p:cNvSpPr txBox="1"/>
          <p:nvPr>
            <p:ph idx="4" type="title"/>
          </p:nvPr>
        </p:nvSpPr>
        <p:spPr>
          <a:xfrm>
            <a:off x="1048447" y="26155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50" name="Google Shape;50;p14"/>
          <p:cNvSpPr txBox="1"/>
          <p:nvPr>
            <p:ph idx="5" type="subTitle"/>
          </p:nvPr>
        </p:nvSpPr>
        <p:spPr>
          <a:xfrm>
            <a:off x="1048447" y="31480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51" name="Google Shape;51;p14"/>
          <p:cNvSpPr txBox="1"/>
          <p:nvPr>
            <p:ph hasCustomPrompt="1" idx="6" type="title"/>
          </p:nvPr>
        </p:nvSpPr>
        <p:spPr>
          <a:xfrm>
            <a:off x="10484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2" name="Google Shape;52;p14"/>
          <p:cNvSpPr txBox="1"/>
          <p:nvPr>
            <p:ph hasCustomPrompt="1" idx="7" type="title"/>
          </p:nvPr>
        </p:nvSpPr>
        <p:spPr>
          <a:xfrm>
            <a:off x="353850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
        <p:nvSpPr>
          <p:cNvPr id="53" name="Google Shape;53;p14"/>
          <p:cNvSpPr txBox="1"/>
          <p:nvPr>
            <p:ph hasCustomPrompt="1" idx="8" type="title"/>
          </p:nvPr>
        </p:nvSpPr>
        <p:spPr>
          <a:xfrm>
            <a:off x="6028550" y="1770700"/>
            <a:ext cx="20670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2"/>
              </a:buClr>
              <a:buSzPts val="3600"/>
              <a:buNone/>
              <a:defRPr sz="3600">
                <a:solidFill>
                  <a:schemeClr val="lt2"/>
                </a:solidFill>
              </a:defRPr>
            </a:lvl1pPr>
            <a:lvl2pPr lvl="1" rtl="0" algn="ctr">
              <a:spcBef>
                <a:spcPts val="0"/>
              </a:spcBef>
              <a:spcAft>
                <a:spcPts val="0"/>
              </a:spcAft>
              <a:buClr>
                <a:schemeClr val="lt2"/>
              </a:buClr>
              <a:buSzPts val="3600"/>
              <a:buNone/>
              <a:defRPr sz="3600">
                <a:solidFill>
                  <a:schemeClr val="lt2"/>
                </a:solidFill>
              </a:defRPr>
            </a:lvl2pPr>
            <a:lvl3pPr lvl="2" rtl="0" algn="ctr">
              <a:spcBef>
                <a:spcPts val="0"/>
              </a:spcBef>
              <a:spcAft>
                <a:spcPts val="0"/>
              </a:spcAft>
              <a:buClr>
                <a:schemeClr val="lt2"/>
              </a:buClr>
              <a:buSzPts val="3600"/>
              <a:buNone/>
              <a:defRPr sz="3600">
                <a:solidFill>
                  <a:schemeClr val="lt2"/>
                </a:solidFill>
              </a:defRPr>
            </a:lvl3pPr>
            <a:lvl4pPr lvl="3" rtl="0" algn="ctr">
              <a:spcBef>
                <a:spcPts val="0"/>
              </a:spcBef>
              <a:spcAft>
                <a:spcPts val="0"/>
              </a:spcAft>
              <a:buClr>
                <a:schemeClr val="lt2"/>
              </a:buClr>
              <a:buSzPts val="3600"/>
              <a:buNone/>
              <a:defRPr sz="3600">
                <a:solidFill>
                  <a:schemeClr val="lt2"/>
                </a:solidFill>
              </a:defRPr>
            </a:lvl4pPr>
            <a:lvl5pPr lvl="4" rtl="0" algn="ctr">
              <a:spcBef>
                <a:spcPts val="0"/>
              </a:spcBef>
              <a:spcAft>
                <a:spcPts val="0"/>
              </a:spcAft>
              <a:buClr>
                <a:schemeClr val="lt2"/>
              </a:buClr>
              <a:buSzPts val="3600"/>
              <a:buNone/>
              <a:defRPr sz="3600">
                <a:solidFill>
                  <a:schemeClr val="lt2"/>
                </a:solidFill>
              </a:defRPr>
            </a:lvl5pPr>
            <a:lvl6pPr lvl="5" rtl="0" algn="ctr">
              <a:spcBef>
                <a:spcPts val="0"/>
              </a:spcBef>
              <a:spcAft>
                <a:spcPts val="0"/>
              </a:spcAft>
              <a:buClr>
                <a:schemeClr val="lt2"/>
              </a:buClr>
              <a:buSzPts val="3600"/>
              <a:buNone/>
              <a:defRPr sz="3600">
                <a:solidFill>
                  <a:schemeClr val="lt2"/>
                </a:solidFill>
              </a:defRPr>
            </a:lvl6pPr>
            <a:lvl7pPr lvl="6" rtl="0" algn="ctr">
              <a:spcBef>
                <a:spcPts val="0"/>
              </a:spcBef>
              <a:spcAft>
                <a:spcPts val="0"/>
              </a:spcAft>
              <a:buClr>
                <a:schemeClr val="lt2"/>
              </a:buClr>
              <a:buSzPts val="3600"/>
              <a:buNone/>
              <a:defRPr sz="3600">
                <a:solidFill>
                  <a:schemeClr val="lt2"/>
                </a:solidFill>
              </a:defRPr>
            </a:lvl7pPr>
            <a:lvl8pPr lvl="7" rtl="0" algn="ctr">
              <a:spcBef>
                <a:spcPts val="0"/>
              </a:spcBef>
              <a:spcAft>
                <a:spcPts val="0"/>
              </a:spcAft>
              <a:buClr>
                <a:schemeClr val="lt2"/>
              </a:buClr>
              <a:buSzPts val="3600"/>
              <a:buNone/>
              <a:defRPr sz="3600">
                <a:solidFill>
                  <a:schemeClr val="lt2"/>
                </a:solidFill>
              </a:defRPr>
            </a:lvl8pPr>
            <a:lvl9pPr lvl="8" rtl="0" algn="ctr">
              <a:spcBef>
                <a:spcPts val="0"/>
              </a:spcBef>
              <a:spcAft>
                <a:spcPts val="0"/>
              </a:spcAft>
              <a:buClr>
                <a:schemeClr val="lt2"/>
              </a:buClr>
              <a:buSzPts val="3600"/>
              <a:buNone/>
              <a:defRPr sz="3600">
                <a:solidFill>
                  <a:schemeClr val="lt2"/>
                </a:solidFill>
              </a:defRPr>
            </a:lvl9pPr>
          </a:lstStyle>
          <a:p>
            <a:r>
              <a:t>xx%</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
    <p:bg>
      <p:bgPr>
        <a:blipFill>
          <a:blip r:embed="rId2">
            <a:alphaModFix/>
          </a:blip>
          <a:stretch>
            <a:fillRect/>
          </a:stretch>
        </a:blipFill>
      </p:bgPr>
    </p:bg>
    <p:spTree>
      <p:nvGrpSpPr>
        <p:cNvPr id="54" name="Shape 54"/>
        <p:cNvGrpSpPr/>
        <p:nvPr/>
      </p:nvGrpSpPr>
      <p:grpSpPr>
        <a:xfrm>
          <a:off x="0" y="0"/>
          <a:ext cx="0" cy="0"/>
          <a:chOff x="0" y="0"/>
          <a:chExt cx="0" cy="0"/>
        </a:xfrm>
      </p:grpSpPr>
      <p:sp>
        <p:nvSpPr>
          <p:cNvPr id="55" name="Google Shape;55;p15"/>
          <p:cNvSpPr txBox="1"/>
          <p:nvPr>
            <p:ph type="ctrTitle"/>
          </p:nvPr>
        </p:nvSpPr>
        <p:spPr>
          <a:xfrm>
            <a:off x="4285500" y="2832875"/>
            <a:ext cx="3657300" cy="644700"/>
          </a:xfrm>
          <a:prstGeom prst="rect">
            <a:avLst/>
          </a:prstGeom>
          <a:effectLst>
            <a:outerShdw blurRad="57150" rotWithShape="0" algn="bl" dir="5400000" dist="19050">
              <a:srgbClr val="76A5AF">
                <a:alpha val="88000"/>
              </a:srgbClr>
            </a:outerShdw>
          </a:effectLst>
        </p:spPr>
        <p:txBody>
          <a:bodyPr anchorCtr="0" anchor="b" bIns="91425" lIns="91425" spcFirstLastPara="1" rIns="91425" wrap="square" tIns="91425">
            <a:noAutofit/>
          </a:bodyPr>
          <a:lstStyle>
            <a:lvl1pPr lvl="0" rtl="0" algn="ctr">
              <a:spcBef>
                <a:spcPts val="0"/>
              </a:spcBef>
              <a:spcAft>
                <a:spcPts val="0"/>
              </a:spcAft>
              <a:buClr>
                <a:schemeClr val="lt1"/>
              </a:buClr>
              <a:buSzPts val="6000"/>
              <a:buNone/>
              <a:defRPr b="1" sz="60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56" name="Google Shape;56;p15"/>
          <p:cNvSpPr txBox="1"/>
          <p:nvPr>
            <p:ph idx="1" type="subTitle"/>
          </p:nvPr>
        </p:nvSpPr>
        <p:spPr>
          <a:xfrm>
            <a:off x="4144050" y="3549850"/>
            <a:ext cx="394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Quote">
  <p:cSld name="TITLE_1_1">
    <p:bg>
      <p:bgPr>
        <a:blipFill>
          <a:blip r:embed="rId2">
            <a:alphaModFix/>
          </a:blip>
          <a:stretch>
            <a:fillRect/>
          </a:stretch>
        </a:blipFill>
      </p:bgPr>
    </p:bg>
    <p:spTree>
      <p:nvGrpSpPr>
        <p:cNvPr id="57" name="Shape 57"/>
        <p:cNvGrpSpPr/>
        <p:nvPr/>
      </p:nvGrpSpPr>
      <p:grpSpPr>
        <a:xfrm>
          <a:off x="0" y="0"/>
          <a:ext cx="0" cy="0"/>
          <a:chOff x="0" y="0"/>
          <a:chExt cx="0" cy="0"/>
        </a:xfrm>
      </p:grpSpPr>
      <p:sp>
        <p:nvSpPr>
          <p:cNvPr id="58" name="Google Shape;58;p16"/>
          <p:cNvSpPr txBox="1"/>
          <p:nvPr>
            <p:ph type="ctrTitle"/>
          </p:nvPr>
        </p:nvSpPr>
        <p:spPr>
          <a:xfrm>
            <a:off x="1850525" y="1157925"/>
            <a:ext cx="5442900" cy="26031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3000"/>
              <a:buNone/>
              <a:defRPr b="1" sz="3000">
                <a:solidFill>
                  <a:schemeClr val="lt1"/>
                </a:solidFill>
              </a:defRPr>
            </a:lvl1pPr>
            <a:lvl2pPr lvl="1" rtl="0" algn="ctr">
              <a:spcBef>
                <a:spcPts val="0"/>
              </a:spcBef>
              <a:spcAft>
                <a:spcPts val="0"/>
              </a:spcAft>
              <a:buClr>
                <a:schemeClr val="lt1"/>
              </a:buClr>
              <a:buSzPts val="3000"/>
              <a:buNone/>
              <a:defRPr b="1" sz="3000">
                <a:solidFill>
                  <a:schemeClr val="lt1"/>
                </a:solidFill>
              </a:defRPr>
            </a:lvl2pPr>
            <a:lvl3pPr lvl="2" rtl="0" algn="ctr">
              <a:spcBef>
                <a:spcPts val="0"/>
              </a:spcBef>
              <a:spcAft>
                <a:spcPts val="0"/>
              </a:spcAft>
              <a:buClr>
                <a:schemeClr val="lt1"/>
              </a:buClr>
              <a:buSzPts val="3000"/>
              <a:buNone/>
              <a:defRPr b="1" sz="3000">
                <a:solidFill>
                  <a:schemeClr val="lt1"/>
                </a:solidFill>
              </a:defRPr>
            </a:lvl3pPr>
            <a:lvl4pPr lvl="3" rtl="0" algn="ctr">
              <a:spcBef>
                <a:spcPts val="0"/>
              </a:spcBef>
              <a:spcAft>
                <a:spcPts val="0"/>
              </a:spcAft>
              <a:buClr>
                <a:schemeClr val="lt1"/>
              </a:buClr>
              <a:buSzPts val="3000"/>
              <a:buNone/>
              <a:defRPr b="1" sz="3000">
                <a:solidFill>
                  <a:schemeClr val="lt1"/>
                </a:solidFill>
              </a:defRPr>
            </a:lvl4pPr>
            <a:lvl5pPr lvl="4" rtl="0" algn="ctr">
              <a:spcBef>
                <a:spcPts val="0"/>
              </a:spcBef>
              <a:spcAft>
                <a:spcPts val="0"/>
              </a:spcAft>
              <a:buClr>
                <a:schemeClr val="lt1"/>
              </a:buClr>
              <a:buSzPts val="3000"/>
              <a:buNone/>
              <a:defRPr b="1" sz="3000">
                <a:solidFill>
                  <a:schemeClr val="lt1"/>
                </a:solidFill>
              </a:defRPr>
            </a:lvl5pPr>
            <a:lvl6pPr lvl="5" rtl="0" algn="ctr">
              <a:spcBef>
                <a:spcPts val="0"/>
              </a:spcBef>
              <a:spcAft>
                <a:spcPts val="0"/>
              </a:spcAft>
              <a:buClr>
                <a:schemeClr val="lt1"/>
              </a:buClr>
              <a:buSzPts val="3000"/>
              <a:buNone/>
              <a:defRPr b="1" sz="3000">
                <a:solidFill>
                  <a:schemeClr val="lt1"/>
                </a:solidFill>
              </a:defRPr>
            </a:lvl6pPr>
            <a:lvl7pPr lvl="6" rtl="0" algn="ctr">
              <a:spcBef>
                <a:spcPts val="0"/>
              </a:spcBef>
              <a:spcAft>
                <a:spcPts val="0"/>
              </a:spcAft>
              <a:buClr>
                <a:schemeClr val="lt1"/>
              </a:buClr>
              <a:buSzPts val="3000"/>
              <a:buNone/>
              <a:defRPr b="1" sz="3000">
                <a:solidFill>
                  <a:schemeClr val="lt1"/>
                </a:solidFill>
              </a:defRPr>
            </a:lvl7pPr>
            <a:lvl8pPr lvl="7" rtl="0" algn="ctr">
              <a:spcBef>
                <a:spcPts val="0"/>
              </a:spcBef>
              <a:spcAft>
                <a:spcPts val="0"/>
              </a:spcAft>
              <a:buClr>
                <a:schemeClr val="lt1"/>
              </a:buClr>
              <a:buSzPts val="3000"/>
              <a:buNone/>
              <a:defRPr b="1" sz="3000">
                <a:solidFill>
                  <a:schemeClr val="lt1"/>
                </a:solidFill>
              </a:defRPr>
            </a:lvl8pPr>
            <a:lvl9pPr lvl="8" rtl="0" algn="ctr">
              <a:spcBef>
                <a:spcPts val="0"/>
              </a:spcBef>
              <a:spcAft>
                <a:spcPts val="0"/>
              </a:spcAft>
              <a:buClr>
                <a:schemeClr val="lt1"/>
              </a:buClr>
              <a:buSzPts val="3000"/>
              <a:buNone/>
              <a:defRPr b="1" sz="3000">
                <a:solidFill>
                  <a:schemeClr val="lt1"/>
                </a:solidFill>
              </a:defRPr>
            </a:lvl9pPr>
          </a:lstStyle>
          <a:p/>
        </p:txBody>
      </p:sp>
      <p:sp>
        <p:nvSpPr>
          <p:cNvPr id="59" name="Google Shape;59;p16"/>
          <p:cNvSpPr txBox="1"/>
          <p:nvPr>
            <p:ph idx="1" type="subTitle"/>
          </p:nvPr>
        </p:nvSpPr>
        <p:spPr>
          <a:xfrm>
            <a:off x="2481900" y="3945600"/>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Columns">
  <p:cSld name="SECTION_TITLE_AND_DESCRIPTION_1">
    <p:bg>
      <p:bgPr>
        <a:blipFill>
          <a:blip r:embed="rId2">
            <a:alphaModFix/>
          </a:blip>
          <a:stretch>
            <a:fillRect/>
          </a:stretch>
        </a:blipFill>
      </p:bgPr>
    </p:bg>
    <p:spTree>
      <p:nvGrpSpPr>
        <p:cNvPr id="60" name="Shape 60"/>
        <p:cNvGrpSpPr/>
        <p:nvPr/>
      </p:nvGrpSpPr>
      <p:grpSpPr>
        <a:xfrm>
          <a:off x="0" y="0"/>
          <a:ext cx="0" cy="0"/>
          <a:chOff x="0" y="0"/>
          <a:chExt cx="0" cy="0"/>
        </a:xfrm>
      </p:grpSpPr>
      <p:sp>
        <p:nvSpPr>
          <p:cNvPr id="61" name="Google Shape;61;p17"/>
          <p:cNvSpPr txBox="1"/>
          <p:nvPr>
            <p:ph type="title"/>
          </p:nvPr>
        </p:nvSpPr>
        <p:spPr>
          <a:xfrm>
            <a:off x="1937338"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2" name="Google Shape;62;p17"/>
          <p:cNvSpPr txBox="1"/>
          <p:nvPr>
            <p:ph idx="1" type="subTitle"/>
          </p:nvPr>
        </p:nvSpPr>
        <p:spPr>
          <a:xfrm>
            <a:off x="1937338"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3" name="Google Shape;63;p17"/>
          <p:cNvSpPr txBox="1"/>
          <p:nvPr>
            <p:ph idx="2" type="title"/>
          </p:nvPr>
        </p:nvSpPr>
        <p:spPr>
          <a:xfrm>
            <a:off x="4816563" y="2463175"/>
            <a:ext cx="23901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4" name="Google Shape;64;p17"/>
          <p:cNvSpPr txBox="1"/>
          <p:nvPr>
            <p:ph idx="3" type="subTitle"/>
          </p:nvPr>
        </p:nvSpPr>
        <p:spPr>
          <a:xfrm>
            <a:off x="4816563" y="3148075"/>
            <a:ext cx="23901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5" name="Google Shape;65;p1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hree Columns ">
  <p:cSld name="SECTION_TITLE_AND_DESCRIPTION_1_1">
    <p:bg>
      <p:bgPr>
        <a:blipFill>
          <a:blip r:embed="rId2">
            <a:alphaModFix/>
          </a:blip>
          <a:stretch>
            <a:fillRect/>
          </a:stretch>
        </a:blipFill>
      </p:bgPr>
    </p:bg>
    <p:spTree>
      <p:nvGrpSpPr>
        <p:cNvPr id="66" name="Shape 66"/>
        <p:cNvGrpSpPr/>
        <p:nvPr/>
      </p:nvGrpSpPr>
      <p:grpSpPr>
        <a:xfrm>
          <a:off x="0" y="0"/>
          <a:ext cx="0" cy="0"/>
          <a:chOff x="0" y="0"/>
          <a:chExt cx="0" cy="0"/>
        </a:xfrm>
      </p:grpSpPr>
      <p:sp>
        <p:nvSpPr>
          <p:cNvPr id="67" name="Google Shape;67;p18"/>
          <p:cNvSpPr txBox="1"/>
          <p:nvPr>
            <p:ph type="title"/>
          </p:nvPr>
        </p:nvSpPr>
        <p:spPr>
          <a:xfrm>
            <a:off x="353849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68" name="Google Shape;68;p18"/>
          <p:cNvSpPr txBox="1"/>
          <p:nvPr>
            <p:ph idx="1" type="subTitle"/>
          </p:nvPr>
        </p:nvSpPr>
        <p:spPr>
          <a:xfrm>
            <a:off x="353849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69" name="Google Shape;69;p18"/>
          <p:cNvSpPr txBox="1"/>
          <p:nvPr>
            <p:ph idx="2" type="title"/>
          </p:nvPr>
        </p:nvSpPr>
        <p:spPr>
          <a:xfrm>
            <a:off x="6028553"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0" name="Google Shape;70;p18"/>
          <p:cNvSpPr txBox="1"/>
          <p:nvPr>
            <p:ph idx="3" type="subTitle"/>
          </p:nvPr>
        </p:nvSpPr>
        <p:spPr>
          <a:xfrm>
            <a:off x="6028553"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71" name="Google Shape;71;p18"/>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72" name="Google Shape;72;p18"/>
          <p:cNvSpPr txBox="1"/>
          <p:nvPr>
            <p:ph idx="5" type="title"/>
          </p:nvPr>
        </p:nvSpPr>
        <p:spPr>
          <a:xfrm>
            <a:off x="1048447" y="276797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73" name="Google Shape;73;p18"/>
          <p:cNvSpPr txBox="1"/>
          <p:nvPr>
            <p:ph idx="6" type="subTitle"/>
          </p:nvPr>
        </p:nvSpPr>
        <p:spPr>
          <a:xfrm>
            <a:off x="1048447" y="3452875"/>
            <a:ext cx="2067000" cy="12351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text">
  <p:cSld name="TITLE_1_1_1">
    <p:bg>
      <p:bgPr>
        <a:blipFill>
          <a:blip r:embed="rId2">
            <a:alphaModFix/>
          </a:blip>
          <a:stretch>
            <a:fillRect/>
          </a:stretch>
        </a:blipFill>
      </p:bgPr>
    </p:bg>
    <p:spTree>
      <p:nvGrpSpPr>
        <p:cNvPr id="74" name="Shape 74"/>
        <p:cNvGrpSpPr/>
        <p:nvPr/>
      </p:nvGrpSpPr>
      <p:grpSpPr>
        <a:xfrm>
          <a:off x="0" y="0"/>
          <a:ext cx="0" cy="0"/>
          <a:chOff x="0" y="0"/>
          <a:chExt cx="0" cy="0"/>
        </a:xfrm>
      </p:grpSpPr>
      <p:sp>
        <p:nvSpPr>
          <p:cNvPr id="75" name="Google Shape;75;p19"/>
          <p:cNvSpPr txBox="1"/>
          <p:nvPr>
            <p:ph type="ctrTitle"/>
          </p:nvPr>
        </p:nvSpPr>
        <p:spPr>
          <a:xfrm>
            <a:off x="1273500" y="1369000"/>
            <a:ext cx="6597000" cy="2109900"/>
          </a:xfrm>
          <a:prstGeom prst="rect">
            <a:avLst/>
          </a:prstGeom>
        </p:spPr>
        <p:txBody>
          <a:bodyPr anchorCtr="0" anchor="t" bIns="91425" lIns="91425" spcFirstLastPara="1" rIns="91425" wrap="square" tIns="91425">
            <a:noAutofit/>
          </a:bodyPr>
          <a:lstStyle>
            <a:lvl1pPr lvl="0" rtl="0" algn="ctr">
              <a:spcBef>
                <a:spcPts val="0"/>
              </a:spcBef>
              <a:spcAft>
                <a:spcPts val="0"/>
              </a:spcAft>
              <a:buClr>
                <a:schemeClr val="lt1"/>
              </a:buClr>
              <a:buSzPts val="4500"/>
              <a:buNone/>
              <a:defRPr b="1" sz="4500">
                <a:solidFill>
                  <a:schemeClr val="lt1"/>
                </a:solidFill>
              </a:defRPr>
            </a:lvl1pPr>
            <a:lvl2pPr lvl="1" rtl="0" algn="ctr">
              <a:spcBef>
                <a:spcPts val="0"/>
              </a:spcBef>
              <a:spcAft>
                <a:spcPts val="0"/>
              </a:spcAft>
              <a:buClr>
                <a:schemeClr val="lt1"/>
              </a:buClr>
              <a:buSzPts val="3600"/>
              <a:buNone/>
              <a:defRPr b="1" sz="3600">
                <a:solidFill>
                  <a:schemeClr val="lt1"/>
                </a:solidFill>
              </a:defRPr>
            </a:lvl2pPr>
            <a:lvl3pPr lvl="2" rtl="0" algn="ctr">
              <a:spcBef>
                <a:spcPts val="0"/>
              </a:spcBef>
              <a:spcAft>
                <a:spcPts val="0"/>
              </a:spcAft>
              <a:buClr>
                <a:schemeClr val="lt1"/>
              </a:buClr>
              <a:buSzPts val="3600"/>
              <a:buNone/>
              <a:defRPr b="1" sz="3600">
                <a:solidFill>
                  <a:schemeClr val="lt1"/>
                </a:solidFill>
              </a:defRPr>
            </a:lvl3pPr>
            <a:lvl4pPr lvl="3" rtl="0" algn="ctr">
              <a:spcBef>
                <a:spcPts val="0"/>
              </a:spcBef>
              <a:spcAft>
                <a:spcPts val="0"/>
              </a:spcAft>
              <a:buClr>
                <a:schemeClr val="lt1"/>
              </a:buClr>
              <a:buSzPts val="3600"/>
              <a:buNone/>
              <a:defRPr b="1" sz="3600">
                <a:solidFill>
                  <a:schemeClr val="lt1"/>
                </a:solidFill>
              </a:defRPr>
            </a:lvl4pPr>
            <a:lvl5pPr lvl="4" rtl="0" algn="ctr">
              <a:spcBef>
                <a:spcPts val="0"/>
              </a:spcBef>
              <a:spcAft>
                <a:spcPts val="0"/>
              </a:spcAft>
              <a:buClr>
                <a:schemeClr val="lt1"/>
              </a:buClr>
              <a:buSzPts val="3600"/>
              <a:buNone/>
              <a:defRPr b="1" sz="3600">
                <a:solidFill>
                  <a:schemeClr val="lt1"/>
                </a:solidFill>
              </a:defRPr>
            </a:lvl5pPr>
            <a:lvl6pPr lvl="5" rtl="0" algn="ctr">
              <a:spcBef>
                <a:spcPts val="0"/>
              </a:spcBef>
              <a:spcAft>
                <a:spcPts val="0"/>
              </a:spcAft>
              <a:buClr>
                <a:schemeClr val="lt1"/>
              </a:buClr>
              <a:buSzPts val="3600"/>
              <a:buNone/>
              <a:defRPr b="1" sz="3600">
                <a:solidFill>
                  <a:schemeClr val="lt1"/>
                </a:solidFill>
              </a:defRPr>
            </a:lvl6pPr>
            <a:lvl7pPr lvl="6" rtl="0" algn="ctr">
              <a:spcBef>
                <a:spcPts val="0"/>
              </a:spcBef>
              <a:spcAft>
                <a:spcPts val="0"/>
              </a:spcAft>
              <a:buClr>
                <a:schemeClr val="lt1"/>
              </a:buClr>
              <a:buSzPts val="3600"/>
              <a:buNone/>
              <a:defRPr b="1" sz="3600">
                <a:solidFill>
                  <a:schemeClr val="lt1"/>
                </a:solidFill>
              </a:defRPr>
            </a:lvl7pPr>
            <a:lvl8pPr lvl="7" rtl="0" algn="ctr">
              <a:spcBef>
                <a:spcPts val="0"/>
              </a:spcBef>
              <a:spcAft>
                <a:spcPts val="0"/>
              </a:spcAft>
              <a:buClr>
                <a:schemeClr val="lt1"/>
              </a:buClr>
              <a:buSzPts val="3600"/>
              <a:buNone/>
              <a:defRPr b="1" sz="3600">
                <a:solidFill>
                  <a:schemeClr val="lt1"/>
                </a:solidFill>
              </a:defRPr>
            </a:lvl8pPr>
            <a:lvl9pPr lvl="8" rtl="0" algn="ctr">
              <a:spcBef>
                <a:spcPts val="0"/>
              </a:spcBef>
              <a:spcAft>
                <a:spcPts val="0"/>
              </a:spcAft>
              <a:buClr>
                <a:schemeClr val="lt1"/>
              </a:buClr>
              <a:buSzPts val="3600"/>
              <a:buNone/>
              <a:defRPr b="1" sz="3600">
                <a:solidFill>
                  <a:schemeClr val="lt1"/>
                </a:solidFill>
              </a:defRPr>
            </a:lvl9pPr>
          </a:lstStyle>
          <a:p/>
        </p:txBody>
      </p:sp>
      <p:sp>
        <p:nvSpPr>
          <p:cNvPr id="76" name="Google Shape;76;p19"/>
          <p:cNvSpPr txBox="1"/>
          <p:nvPr>
            <p:ph idx="1" type="subTitle"/>
          </p:nvPr>
        </p:nvSpPr>
        <p:spPr>
          <a:xfrm>
            <a:off x="2481900" y="2519525"/>
            <a:ext cx="4180200" cy="4647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1800"/>
              <a:buNone/>
              <a:defRPr sz="1800">
                <a:solidFill>
                  <a:schemeClr val="accent1"/>
                </a:solidFill>
              </a:defRPr>
            </a:lvl2pPr>
            <a:lvl3pPr lvl="2" rtl="0" algn="ctr">
              <a:lnSpc>
                <a:spcPct val="100000"/>
              </a:lnSpc>
              <a:spcBef>
                <a:spcPts val="0"/>
              </a:spcBef>
              <a:spcAft>
                <a:spcPts val="0"/>
              </a:spcAft>
              <a:buClr>
                <a:schemeClr val="accent1"/>
              </a:buClr>
              <a:buSzPts val="1800"/>
              <a:buNone/>
              <a:defRPr sz="1800">
                <a:solidFill>
                  <a:schemeClr val="accent1"/>
                </a:solidFill>
              </a:defRPr>
            </a:lvl3pPr>
            <a:lvl4pPr lvl="3" rtl="0" algn="ctr">
              <a:lnSpc>
                <a:spcPct val="100000"/>
              </a:lnSpc>
              <a:spcBef>
                <a:spcPts val="0"/>
              </a:spcBef>
              <a:spcAft>
                <a:spcPts val="0"/>
              </a:spcAft>
              <a:buClr>
                <a:schemeClr val="accent1"/>
              </a:buClr>
              <a:buSzPts val="1800"/>
              <a:buNone/>
              <a:defRPr sz="1800">
                <a:solidFill>
                  <a:schemeClr val="accent1"/>
                </a:solidFill>
              </a:defRPr>
            </a:lvl4pPr>
            <a:lvl5pPr lvl="4" rtl="0" algn="ctr">
              <a:lnSpc>
                <a:spcPct val="100000"/>
              </a:lnSpc>
              <a:spcBef>
                <a:spcPts val="0"/>
              </a:spcBef>
              <a:spcAft>
                <a:spcPts val="0"/>
              </a:spcAft>
              <a:buClr>
                <a:schemeClr val="accent1"/>
              </a:buClr>
              <a:buSzPts val="1800"/>
              <a:buNone/>
              <a:defRPr sz="1800">
                <a:solidFill>
                  <a:schemeClr val="accent1"/>
                </a:solidFill>
              </a:defRPr>
            </a:lvl5pPr>
            <a:lvl6pPr lvl="5" rtl="0" algn="ctr">
              <a:lnSpc>
                <a:spcPct val="100000"/>
              </a:lnSpc>
              <a:spcBef>
                <a:spcPts val="0"/>
              </a:spcBef>
              <a:spcAft>
                <a:spcPts val="0"/>
              </a:spcAft>
              <a:buClr>
                <a:schemeClr val="accent1"/>
              </a:buClr>
              <a:buSzPts val="1800"/>
              <a:buNone/>
              <a:defRPr sz="1800">
                <a:solidFill>
                  <a:schemeClr val="accent1"/>
                </a:solidFill>
              </a:defRPr>
            </a:lvl6pPr>
            <a:lvl7pPr lvl="6" rtl="0" algn="ctr">
              <a:lnSpc>
                <a:spcPct val="100000"/>
              </a:lnSpc>
              <a:spcBef>
                <a:spcPts val="0"/>
              </a:spcBef>
              <a:spcAft>
                <a:spcPts val="0"/>
              </a:spcAft>
              <a:buClr>
                <a:schemeClr val="accent1"/>
              </a:buClr>
              <a:buSzPts val="1800"/>
              <a:buNone/>
              <a:defRPr sz="1800">
                <a:solidFill>
                  <a:schemeClr val="accent1"/>
                </a:solidFill>
              </a:defRPr>
            </a:lvl7pPr>
            <a:lvl8pPr lvl="7" rtl="0" algn="ctr">
              <a:lnSpc>
                <a:spcPct val="100000"/>
              </a:lnSpc>
              <a:spcBef>
                <a:spcPts val="0"/>
              </a:spcBef>
              <a:spcAft>
                <a:spcPts val="0"/>
              </a:spcAft>
              <a:buClr>
                <a:schemeClr val="accent1"/>
              </a:buClr>
              <a:buSzPts val="1800"/>
              <a:buNone/>
              <a:defRPr sz="1800">
                <a:solidFill>
                  <a:schemeClr val="accent1"/>
                </a:solidFill>
              </a:defRPr>
            </a:lvl8pPr>
            <a:lvl9pPr lvl="8" rtl="0" algn="ctr">
              <a:lnSpc>
                <a:spcPct val="100000"/>
              </a:lnSpc>
              <a:spcBef>
                <a:spcPts val="0"/>
              </a:spcBef>
              <a:spcAft>
                <a:spcPts val="0"/>
              </a:spcAft>
              <a:buClr>
                <a:schemeClr val="accent1"/>
              </a:buClr>
              <a:buSzPts val="1800"/>
              <a:buNone/>
              <a:defRPr sz="1800">
                <a:solidFill>
                  <a:schemeClr val="accent1"/>
                </a:solidFill>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p:cSld name="CAPTION_ONLY_1">
    <p:bg>
      <p:bgPr>
        <a:blipFill>
          <a:blip r:embed="rId2">
            <a:alphaModFix/>
          </a:blip>
          <a:stretch>
            <a:fillRect/>
          </a:stretch>
        </a:blipFill>
      </p:bgPr>
    </p:bg>
    <p:spTree>
      <p:nvGrpSpPr>
        <p:cNvPr id="77" name="Shape 77"/>
        <p:cNvGrpSpPr/>
        <p:nvPr/>
      </p:nvGrpSpPr>
      <p:grpSpPr>
        <a:xfrm>
          <a:off x="0" y="0"/>
          <a:ext cx="0" cy="0"/>
          <a:chOff x="0" y="0"/>
          <a:chExt cx="0" cy="0"/>
        </a:xfrm>
      </p:grpSpPr>
      <p:sp>
        <p:nvSpPr>
          <p:cNvPr id="78" name="Google Shape;78;p20"/>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blipFill>
          <a:blip r:embed="rId2">
            <a:alphaModFix/>
          </a:blip>
          <a:stretch>
            <a:fillRect/>
          </a:stretch>
        </a:blipFill>
      </p:bgPr>
    </p:bg>
    <p:spTree>
      <p:nvGrpSpPr>
        <p:cNvPr id="11" name="Shape 11"/>
        <p:cNvGrpSpPr/>
        <p:nvPr/>
      </p:nvGrpSpPr>
      <p:grpSpPr>
        <a:xfrm>
          <a:off x="0" y="0"/>
          <a:ext cx="0" cy="0"/>
          <a:chOff x="0" y="0"/>
          <a:chExt cx="0" cy="0"/>
        </a:xfrm>
      </p:grpSpPr>
      <p:sp>
        <p:nvSpPr>
          <p:cNvPr id="12" name="Google Shape;12;p3"/>
          <p:cNvSpPr txBox="1"/>
          <p:nvPr>
            <p:ph type="title"/>
          </p:nvPr>
        </p:nvSpPr>
        <p:spPr>
          <a:xfrm>
            <a:off x="3762670" y="3177750"/>
            <a:ext cx="3068700" cy="598800"/>
          </a:xfrm>
          <a:prstGeom prst="rect">
            <a:avLst/>
          </a:prstGeom>
        </p:spPr>
        <p:txBody>
          <a:bodyPr anchorCtr="0" anchor="b"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3" name="Google Shape;13;p3"/>
          <p:cNvSpPr txBox="1"/>
          <p:nvPr>
            <p:ph hasCustomPrompt="1" idx="2" type="title"/>
          </p:nvPr>
        </p:nvSpPr>
        <p:spPr>
          <a:xfrm>
            <a:off x="1048270" y="3287500"/>
            <a:ext cx="2412900" cy="931500"/>
          </a:xfrm>
          <a:prstGeom prst="rect">
            <a:avLst/>
          </a:prstGeom>
          <a:effectLst>
            <a:outerShdw blurRad="114300" rotWithShape="0" algn="bl" dir="6360000" dist="28575">
              <a:schemeClr val="accent1">
                <a:alpha val="50000"/>
              </a:schemeClr>
            </a:outerShdw>
          </a:effectLst>
        </p:spPr>
        <p:txBody>
          <a:bodyPr anchorCtr="0" anchor="ctr" bIns="91425" lIns="91425" spcFirstLastPara="1" rIns="91425" wrap="square" tIns="91425">
            <a:noAutofit/>
          </a:bodyPr>
          <a:lstStyle>
            <a:lvl1pPr lvl="0" rtl="0" algn="r">
              <a:spcBef>
                <a:spcPts val="0"/>
              </a:spcBef>
              <a:spcAft>
                <a:spcPts val="0"/>
              </a:spcAft>
              <a:buClr>
                <a:schemeClr val="lt1"/>
              </a:buClr>
              <a:buSzPts val="6000"/>
              <a:buNone/>
              <a:defRPr sz="6000">
                <a:solidFill>
                  <a:schemeClr val="lt1"/>
                </a:solidFill>
              </a:defRPr>
            </a:lvl1pPr>
            <a:lvl2pPr lvl="1" rtl="0" algn="ctr">
              <a:spcBef>
                <a:spcPts val="0"/>
              </a:spcBef>
              <a:spcAft>
                <a:spcPts val="0"/>
              </a:spcAft>
              <a:buClr>
                <a:schemeClr val="lt1"/>
              </a:buClr>
              <a:buSzPts val="7200"/>
              <a:buNone/>
              <a:defRPr sz="7200">
                <a:solidFill>
                  <a:schemeClr val="lt1"/>
                </a:solidFill>
              </a:defRPr>
            </a:lvl2pPr>
            <a:lvl3pPr lvl="2" rtl="0" algn="ctr">
              <a:spcBef>
                <a:spcPts val="0"/>
              </a:spcBef>
              <a:spcAft>
                <a:spcPts val="0"/>
              </a:spcAft>
              <a:buClr>
                <a:schemeClr val="lt1"/>
              </a:buClr>
              <a:buSzPts val="7200"/>
              <a:buNone/>
              <a:defRPr sz="7200">
                <a:solidFill>
                  <a:schemeClr val="lt1"/>
                </a:solidFill>
              </a:defRPr>
            </a:lvl3pPr>
            <a:lvl4pPr lvl="3" rtl="0" algn="ctr">
              <a:spcBef>
                <a:spcPts val="0"/>
              </a:spcBef>
              <a:spcAft>
                <a:spcPts val="0"/>
              </a:spcAft>
              <a:buClr>
                <a:schemeClr val="lt1"/>
              </a:buClr>
              <a:buSzPts val="7200"/>
              <a:buNone/>
              <a:defRPr sz="7200">
                <a:solidFill>
                  <a:schemeClr val="lt1"/>
                </a:solidFill>
              </a:defRPr>
            </a:lvl4pPr>
            <a:lvl5pPr lvl="4" rtl="0" algn="ctr">
              <a:spcBef>
                <a:spcPts val="0"/>
              </a:spcBef>
              <a:spcAft>
                <a:spcPts val="0"/>
              </a:spcAft>
              <a:buClr>
                <a:schemeClr val="lt1"/>
              </a:buClr>
              <a:buSzPts val="7200"/>
              <a:buNone/>
              <a:defRPr sz="7200">
                <a:solidFill>
                  <a:schemeClr val="lt1"/>
                </a:solidFill>
              </a:defRPr>
            </a:lvl5pPr>
            <a:lvl6pPr lvl="5" rtl="0" algn="ctr">
              <a:spcBef>
                <a:spcPts val="0"/>
              </a:spcBef>
              <a:spcAft>
                <a:spcPts val="0"/>
              </a:spcAft>
              <a:buClr>
                <a:schemeClr val="lt1"/>
              </a:buClr>
              <a:buSzPts val="7200"/>
              <a:buNone/>
              <a:defRPr sz="7200">
                <a:solidFill>
                  <a:schemeClr val="lt1"/>
                </a:solidFill>
              </a:defRPr>
            </a:lvl6pPr>
            <a:lvl7pPr lvl="6" rtl="0" algn="ctr">
              <a:spcBef>
                <a:spcPts val="0"/>
              </a:spcBef>
              <a:spcAft>
                <a:spcPts val="0"/>
              </a:spcAft>
              <a:buClr>
                <a:schemeClr val="lt1"/>
              </a:buClr>
              <a:buSzPts val="7200"/>
              <a:buNone/>
              <a:defRPr sz="7200">
                <a:solidFill>
                  <a:schemeClr val="lt1"/>
                </a:solidFill>
              </a:defRPr>
            </a:lvl7pPr>
            <a:lvl8pPr lvl="7" rtl="0" algn="ctr">
              <a:spcBef>
                <a:spcPts val="0"/>
              </a:spcBef>
              <a:spcAft>
                <a:spcPts val="0"/>
              </a:spcAft>
              <a:buClr>
                <a:schemeClr val="lt1"/>
              </a:buClr>
              <a:buSzPts val="7200"/>
              <a:buNone/>
              <a:defRPr sz="7200">
                <a:solidFill>
                  <a:schemeClr val="lt1"/>
                </a:solidFill>
              </a:defRPr>
            </a:lvl8pPr>
            <a:lvl9pPr lvl="8" rtl="0" algn="ctr">
              <a:spcBef>
                <a:spcPts val="0"/>
              </a:spcBef>
              <a:spcAft>
                <a:spcPts val="0"/>
              </a:spcAft>
              <a:buClr>
                <a:schemeClr val="lt1"/>
              </a:buClr>
              <a:buSzPts val="7200"/>
              <a:buNone/>
              <a:defRPr sz="7200">
                <a:solidFill>
                  <a:schemeClr val="lt1"/>
                </a:solidFill>
              </a:defRPr>
            </a:lvl9pPr>
          </a:lstStyle>
          <a:p>
            <a:r>
              <a:t>xx%</a:t>
            </a:r>
          </a:p>
        </p:txBody>
      </p:sp>
      <p:sp>
        <p:nvSpPr>
          <p:cNvPr id="14" name="Google Shape;14;p3"/>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1">
  <p:cSld name="CAPTION_ONLY_1_1">
    <p:bg>
      <p:bgPr>
        <a:blipFill>
          <a:blip r:embed="rId2">
            <a:alphaModFix/>
          </a:blip>
          <a:stretch>
            <a:fillRect/>
          </a:stretch>
        </a:blipFill>
      </p:bgPr>
    </p:bg>
    <p:spTree>
      <p:nvGrpSpPr>
        <p:cNvPr id="79" name="Shape 79"/>
        <p:cNvGrpSpPr/>
        <p:nvPr/>
      </p:nvGrpSpPr>
      <p:grpSpPr>
        <a:xfrm>
          <a:off x="0" y="0"/>
          <a:ext cx="0" cy="0"/>
          <a:chOff x="0" y="0"/>
          <a:chExt cx="0" cy="0"/>
        </a:xfrm>
      </p:grpSpPr>
      <p:sp>
        <p:nvSpPr>
          <p:cNvPr id="80" name="Google Shape;80;p21"/>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2">
  <p:cSld name="CAPTION_ONLY_1_1_1">
    <p:bg>
      <p:bgPr>
        <a:blipFill>
          <a:blip r:embed="rId2">
            <a:alphaModFix/>
          </a:blip>
          <a:stretch>
            <a:fillRect/>
          </a:stretch>
        </a:blipFill>
      </p:bgPr>
    </p:bg>
    <p:spTree>
      <p:nvGrpSpPr>
        <p:cNvPr id="81" name="Shape 81"/>
        <p:cNvGrpSpPr/>
        <p:nvPr/>
      </p:nvGrpSpPr>
      <p:grpSpPr>
        <a:xfrm>
          <a:off x="0" y="0"/>
          <a:ext cx="0" cy="0"/>
          <a:chOff x="0" y="0"/>
          <a:chExt cx="0" cy="0"/>
        </a:xfrm>
      </p:grpSpPr>
      <p:sp>
        <p:nvSpPr>
          <p:cNvPr id="82" name="Google Shape;82;p22"/>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Design 3">
  <p:cSld name="CAPTION_ONLY_1_1_1_2">
    <p:bg>
      <p:bgPr>
        <a:blipFill>
          <a:blip r:embed="rId2">
            <a:alphaModFix/>
          </a:blip>
          <a:stretch>
            <a:fillRect/>
          </a:stretch>
        </a:blipFill>
      </p:bgPr>
    </p:bg>
    <p:spTree>
      <p:nvGrpSpPr>
        <p:cNvPr id="83" name="Shape 83"/>
        <p:cNvGrpSpPr/>
        <p:nvPr/>
      </p:nvGrpSpPr>
      <p:grpSpPr>
        <a:xfrm>
          <a:off x="0" y="0"/>
          <a:ext cx="0" cy="0"/>
          <a:chOff x="0" y="0"/>
          <a:chExt cx="0" cy="0"/>
        </a:xfrm>
      </p:grpSpPr>
      <p:sp>
        <p:nvSpPr>
          <p:cNvPr id="84" name="Google Shape;84;p23"/>
          <p:cNvSpPr txBox="1"/>
          <p:nvPr>
            <p:ph type="title"/>
          </p:nvPr>
        </p:nvSpPr>
        <p:spPr>
          <a:xfrm>
            <a:off x="938500" y="445025"/>
            <a:ext cx="47022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wo Lists">
  <p:cSld name="SECTION_TITLE_AND_DESCRIPTION_1_3">
    <p:bg>
      <p:bgPr>
        <a:blipFill>
          <a:blip r:embed="rId2">
            <a:alphaModFix/>
          </a:blip>
          <a:stretch>
            <a:fillRect/>
          </a:stretch>
        </a:blipFill>
      </p:bgPr>
    </p:bg>
    <p:spTree>
      <p:nvGrpSpPr>
        <p:cNvPr id="85" name="Shape 85"/>
        <p:cNvGrpSpPr/>
        <p:nvPr/>
      </p:nvGrpSpPr>
      <p:grpSpPr>
        <a:xfrm>
          <a:off x="0" y="0"/>
          <a:ext cx="0" cy="0"/>
          <a:chOff x="0" y="0"/>
          <a:chExt cx="0" cy="0"/>
        </a:xfrm>
      </p:grpSpPr>
      <p:sp>
        <p:nvSpPr>
          <p:cNvPr id="86" name="Google Shape;86;p24"/>
          <p:cNvSpPr txBox="1"/>
          <p:nvPr>
            <p:ph type="title"/>
          </p:nvPr>
        </p:nvSpPr>
        <p:spPr>
          <a:xfrm>
            <a:off x="938500" y="445025"/>
            <a:ext cx="4964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87" name="Google Shape;87;p24"/>
          <p:cNvSpPr txBox="1"/>
          <p:nvPr>
            <p:ph idx="1" type="body"/>
          </p:nvPr>
        </p:nvSpPr>
        <p:spPr>
          <a:xfrm>
            <a:off x="1067241"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8" name="Google Shape;88;p24"/>
          <p:cNvSpPr txBox="1"/>
          <p:nvPr>
            <p:ph idx="2" type="body"/>
          </p:nvPr>
        </p:nvSpPr>
        <p:spPr>
          <a:xfrm>
            <a:off x="4673852" y="2651775"/>
            <a:ext cx="3258900" cy="17955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0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89" name="Google Shape;89;p24"/>
          <p:cNvSpPr txBox="1"/>
          <p:nvPr>
            <p:ph idx="3" type="title"/>
          </p:nvPr>
        </p:nvSpPr>
        <p:spPr>
          <a:xfrm>
            <a:off x="12134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90" name="Google Shape;90;p24"/>
          <p:cNvSpPr txBox="1"/>
          <p:nvPr>
            <p:ph idx="4" type="title"/>
          </p:nvPr>
        </p:nvSpPr>
        <p:spPr>
          <a:xfrm>
            <a:off x="4820099" y="1955125"/>
            <a:ext cx="3258900" cy="5484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1800"/>
              <a:buNone/>
              <a:defRPr sz="18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p:cSld name="TITLE_1_1_2">
    <p:bg>
      <p:bgPr>
        <a:blipFill>
          <a:blip r:embed="rId2">
            <a:alphaModFix/>
          </a:blip>
          <a:stretch>
            <a:fillRect/>
          </a:stretch>
        </a:blipFill>
      </p:bgPr>
    </p:bg>
    <p:spTree>
      <p:nvGrpSpPr>
        <p:cNvPr id="91" name="Shape 91"/>
        <p:cNvGrpSpPr/>
        <p:nvPr/>
      </p:nvGrpSpPr>
      <p:grpSpPr>
        <a:xfrm>
          <a:off x="0" y="0"/>
          <a:ext cx="0" cy="0"/>
          <a:chOff x="0" y="0"/>
          <a:chExt cx="0" cy="0"/>
        </a:xfrm>
      </p:grpSpPr>
      <p:sp>
        <p:nvSpPr>
          <p:cNvPr id="92" name="Google Shape;92;p2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93" name="Google Shape;93;p25"/>
          <p:cNvSpPr txBox="1"/>
          <p:nvPr>
            <p:ph idx="2" type="title"/>
          </p:nvPr>
        </p:nvSpPr>
        <p:spPr>
          <a:xfrm>
            <a:off x="89838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4" name="Google Shape;94;p25"/>
          <p:cNvSpPr txBox="1"/>
          <p:nvPr>
            <p:ph idx="1" type="subTitle"/>
          </p:nvPr>
        </p:nvSpPr>
        <p:spPr>
          <a:xfrm>
            <a:off x="89838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5" name="Google Shape;95;p25"/>
          <p:cNvSpPr txBox="1"/>
          <p:nvPr>
            <p:ph idx="3" type="title"/>
          </p:nvPr>
        </p:nvSpPr>
        <p:spPr>
          <a:xfrm>
            <a:off x="279026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6" name="Google Shape;96;p25"/>
          <p:cNvSpPr txBox="1"/>
          <p:nvPr>
            <p:ph idx="4" type="subTitle"/>
          </p:nvPr>
        </p:nvSpPr>
        <p:spPr>
          <a:xfrm>
            <a:off x="279026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7" name="Google Shape;97;p25"/>
          <p:cNvSpPr txBox="1"/>
          <p:nvPr>
            <p:ph idx="5" type="title"/>
          </p:nvPr>
        </p:nvSpPr>
        <p:spPr>
          <a:xfrm>
            <a:off x="4682136"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98" name="Google Shape;98;p25"/>
          <p:cNvSpPr txBox="1"/>
          <p:nvPr>
            <p:ph idx="6" type="subTitle"/>
          </p:nvPr>
        </p:nvSpPr>
        <p:spPr>
          <a:xfrm>
            <a:off x="4682139"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99" name="Google Shape;99;p25"/>
          <p:cNvSpPr txBox="1"/>
          <p:nvPr>
            <p:ph idx="7" type="title"/>
          </p:nvPr>
        </p:nvSpPr>
        <p:spPr>
          <a:xfrm>
            <a:off x="6574011" y="3052625"/>
            <a:ext cx="16716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00" name="Google Shape;100;p25"/>
          <p:cNvSpPr txBox="1"/>
          <p:nvPr>
            <p:ph idx="8" type="subTitle"/>
          </p:nvPr>
        </p:nvSpPr>
        <p:spPr>
          <a:xfrm>
            <a:off x="6574014" y="3558837"/>
            <a:ext cx="1671600" cy="11574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ree Numbers">
  <p:cSld name="CAPTION_ONLY_1_1_1_1">
    <p:bg>
      <p:bgPr>
        <a:blipFill>
          <a:blip r:embed="rId2">
            <a:alphaModFix/>
          </a:blip>
          <a:stretch>
            <a:fillRect/>
          </a:stretch>
        </a:blipFill>
      </p:bgPr>
    </p:bg>
    <p:spTree>
      <p:nvGrpSpPr>
        <p:cNvPr id="101" name="Shape 101"/>
        <p:cNvGrpSpPr/>
        <p:nvPr/>
      </p:nvGrpSpPr>
      <p:grpSpPr>
        <a:xfrm>
          <a:off x="0" y="0"/>
          <a:ext cx="0" cy="0"/>
          <a:chOff x="0" y="0"/>
          <a:chExt cx="0" cy="0"/>
        </a:xfrm>
      </p:grpSpPr>
      <p:sp>
        <p:nvSpPr>
          <p:cNvPr id="102" name="Google Shape;102;p26"/>
          <p:cNvSpPr txBox="1"/>
          <p:nvPr>
            <p:ph hasCustomPrompt="1" type="title"/>
          </p:nvPr>
        </p:nvSpPr>
        <p:spPr>
          <a:xfrm>
            <a:off x="4996800" y="6618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3" name="Google Shape;103;p26"/>
          <p:cNvSpPr txBox="1"/>
          <p:nvPr>
            <p:ph idx="1" type="subTitle"/>
          </p:nvPr>
        </p:nvSpPr>
        <p:spPr>
          <a:xfrm>
            <a:off x="4911000" y="12658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4" name="Google Shape;104;p26"/>
          <p:cNvSpPr txBox="1"/>
          <p:nvPr>
            <p:ph hasCustomPrompt="1" idx="2" type="title"/>
          </p:nvPr>
        </p:nvSpPr>
        <p:spPr>
          <a:xfrm>
            <a:off x="4996800" y="209919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5" name="Google Shape;105;p26"/>
          <p:cNvSpPr txBox="1"/>
          <p:nvPr>
            <p:ph idx="3" type="subTitle"/>
          </p:nvPr>
        </p:nvSpPr>
        <p:spPr>
          <a:xfrm>
            <a:off x="4911000" y="270320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
        <p:nvSpPr>
          <p:cNvPr id="106" name="Google Shape;106;p26"/>
          <p:cNvSpPr txBox="1"/>
          <p:nvPr>
            <p:ph hasCustomPrompt="1" idx="4" type="title"/>
          </p:nvPr>
        </p:nvSpPr>
        <p:spPr>
          <a:xfrm>
            <a:off x="4996800" y="3536543"/>
            <a:ext cx="3159300" cy="7239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4800"/>
              <a:buNone/>
              <a:defRPr sz="4800">
                <a:solidFill>
                  <a:schemeClr val="lt1"/>
                </a:solidFill>
              </a:defRPr>
            </a:lvl1pPr>
            <a:lvl2pPr lvl="1" rtl="0" algn="ctr">
              <a:spcBef>
                <a:spcPts val="0"/>
              </a:spcBef>
              <a:spcAft>
                <a:spcPts val="0"/>
              </a:spcAft>
              <a:buClr>
                <a:schemeClr val="lt1"/>
              </a:buClr>
              <a:buSzPts val="6000"/>
              <a:buNone/>
              <a:defRPr sz="6000">
                <a:solidFill>
                  <a:schemeClr val="lt1"/>
                </a:solidFill>
              </a:defRPr>
            </a:lvl2pPr>
            <a:lvl3pPr lvl="2" rtl="0" algn="ctr">
              <a:spcBef>
                <a:spcPts val="0"/>
              </a:spcBef>
              <a:spcAft>
                <a:spcPts val="0"/>
              </a:spcAft>
              <a:buClr>
                <a:schemeClr val="lt1"/>
              </a:buClr>
              <a:buSzPts val="6000"/>
              <a:buNone/>
              <a:defRPr sz="6000">
                <a:solidFill>
                  <a:schemeClr val="lt1"/>
                </a:solidFill>
              </a:defRPr>
            </a:lvl3pPr>
            <a:lvl4pPr lvl="3" rtl="0" algn="ctr">
              <a:spcBef>
                <a:spcPts val="0"/>
              </a:spcBef>
              <a:spcAft>
                <a:spcPts val="0"/>
              </a:spcAft>
              <a:buClr>
                <a:schemeClr val="lt1"/>
              </a:buClr>
              <a:buSzPts val="6000"/>
              <a:buNone/>
              <a:defRPr sz="6000">
                <a:solidFill>
                  <a:schemeClr val="lt1"/>
                </a:solidFill>
              </a:defRPr>
            </a:lvl4pPr>
            <a:lvl5pPr lvl="4" rtl="0" algn="ctr">
              <a:spcBef>
                <a:spcPts val="0"/>
              </a:spcBef>
              <a:spcAft>
                <a:spcPts val="0"/>
              </a:spcAft>
              <a:buClr>
                <a:schemeClr val="lt1"/>
              </a:buClr>
              <a:buSzPts val="6000"/>
              <a:buNone/>
              <a:defRPr sz="6000">
                <a:solidFill>
                  <a:schemeClr val="lt1"/>
                </a:solidFill>
              </a:defRPr>
            </a:lvl5pPr>
            <a:lvl6pPr lvl="5" rtl="0" algn="ctr">
              <a:spcBef>
                <a:spcPts val="0"/>
              </a:spcBef>
              <a:spcAft>
                <a:spcPts val="0"/>
              </a:spcAft>
              <a:buClr>
                <a:schemeClr val="lt1"/>
              </a:buClr>
              <a:buSzPts val="6000"/>
              <a:buNone/>
              <a:defRPr sz="6000">
                <a:solidFill>
                  <a:schemeClr val="lt1"/>
                </a:solidFill>
              </a:defRPr>
            </a:lvl6pPr>
            <a:lvl7pPr lvl="6" rtl="0" algn="ctr">
              <a:spcBef>
                <a:spcPts val="0"/>
              </a:spcBef>
              <a:spcAft>
                <a:spcPts val="0"/>
              </a:spcAft>
              <a:buClr>
                <a:schemeClr val="lt1"/>
              </a:buClr>
              <a:buSzPts val="6000"/>
              <a:buNone/>
              <a:defRPr sz="6000">
                <a:solidFill>
                  <a:schemeClr val="lt1"/>
                </a:solidFill>
              </a:defRPr>
            </a:lvl7pPr>
            <a:lvl8pPr lvl="7" rtl="0" algn="ctr">
              <a:spcBef>
                <a:spcPts val="0"/>
              </a:spcBef>
              <a:spcAft>
                <a:spcPts val="0"/>
              </a:spcAft>
              <a:buClr>
                <a:schemeClr val="lt1"/>
              </a:buClr>
              <a:buSzPts val="6000"/>
              <a:buNone/>
              <a:defRPr sz="6000">
                <a:solidFill>
                  <a:schemeClr val="lt1"/>
                </a:solidFill>
              </a:defRPr>
            </a:lvl8pPr>
            <a:lvl9pPr lvl="8" rtl="0" algn="ctr">
              <a:spcBef>
                <a:spcPts val="0"/>
              </a:spcBef>
              <a:spcAft>
                <a:spcPts val="0"/>
              </a:spcAft>
              <a:buClr>
                <a:schemeClr val="lt1"/>
              </a:buClr>
              <a:buSzPts val="6000"/>
              <a:buNone/>
              <a:defRPr sz="6000">
                <a:solidFill>
                  <a:schemeClr val="lt1"/>
                </a:solidFill>
              </a:defRPr>
            </a:lvl9pPr>
          </a:lstStyle>
          <a:p>
            <a:r>
              <a:t>xx%</a:t>
            </a:r>
          </a:p>
        </p:txBody>
      </p:sp>
      <p:sp>
        <p:nvSpPr>
          <p:cNvPr id="107" name="Google Shape;107;p26"/>
          <p:cNvSpPr txBox="1"/>
          <p:nvPr>
            <p:ph idx="5" type="subTitle"/>
          </p:nvPr>
        </p:nvSpPr>
        <p:spPr>
          <a:xfrm>
            <a:off x="4911000" y="4140550"/>
            <a:ext cx="3330900" cy="4173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accent1"/>
              </a:buClr>
              <a:buSzPts val="1400"/>
              <a:buNone/>
              <a:defRPr sz="1400">
                <a:solidFill>
                  <a:schemeClr val="accent1"/>
                </a:solidFill>
              </a:defRPr>
            </a:lvl1pPr>
            <a:lvl2pPr lvl="1" rtl="0" algn="ctr">
              <a:lnSpc>
                <a:spcPct val="100000"/>
              </a:lnSpc>
              <a:spcBef>
                <a:spcPts val="0"/>
              </a:spcBef>
              <a:spcAft>
                <a:spcPts val="0"/>
              </a:spcAft>
              <a:buClr>
                <a:schemeClr val="accent1"/>
              </a:buClr>
              <a:buSzPts val="2100"/>
              <a:buNone/>
              <a:defRPr sz="2100">
                <a:solidFill>
                  <a:schemeClr val="accent1"/>
                </a:solidFill>
              </a:defRPr>
            </a:lvl2pPr>
            <a:lvl3pPr lvl="2" rtl="0" algn="ctr">
              <a:lnSpc>
                <a:spcPct val="100000"/>
              </a:lnSpc>
              <a:spcBef>
                <a:spcPts val="0"/>
              </a:spcBef>
              <a:spcAft>
                <a:spcPts val="0"/>
              </a:spcAft>
              <a:buClr>
                <a:schemeClr val="accent1"/>
              </a:buClr>
              <a:buSzPts val="2100"/>
              <a:buNone/>
              <a:defRPr sz="2100">
                <a:solidFill>
                  <a:schemeClr val="accent1"/>
                </a:solidFill>
              </a:defRPr>
            </a:lvl3pPr>
            <a:lvl4pPr lvl="3" rtl="0" algn="ctr">
              <a:lnSpc>
                <a:spcPct val="100000"/>
              </a:lnSpc>
              <a:spcBef>
                <a:spcPts val="0"/>
              </a:spcBef>
              <a:spcAft>
                <a:spcPts val="0"/>
              </a:spcAft>
              <a:buClr>
                <a:schemeClr val="accent1"/>
              </a:buClr>
              <a:buSzPts val="2100"/>
              <a:buNone/>
              <a:defRPr sz="2100">
                <a:solidFill>
                  <a:schemeClr val="accent1"/>
                </a:solidFill>
              </a:defRPr>
            </a:lvl4pPr>
            <a:lvl5pPr lvl="4" rtl="0" algn="ctr">
              <a:lnSpc>
                <a:spcPct val="100000"/>
              </a:lnSpc>
              <a:spcBef>
                <a:spcPts val="0"/>
              </a:spcBef>
              <a:spcAft>
                <a:spcPts val="0"/>
              </a:spcAft>
              <a:buClr>
                <a:schemeClr val="accent1"/>
              </a:buClr>
              <a:buSzPts val="2100"/>
              <a:buNone/>
              <a:defRPr sz="2100">
                <a:solidFill>
                  <a:schemeClr val="accent1"/>
                </a:solidFill>
              </a:defRPr>
            </a:lvl5pPr>
            <a:lvl6pPr lvl="5" rtl="0" algn="ctr">
              <a:lnSpc>
                <a:spcPct val="100000"/>
              </a:lnSpc>
              <a:spcBef>
                <a:spcPts val="0"/>
              </a:spcBef>
              <a:spcAft>
                <a:spcPts val="0"/>
              </a:spcAft>
              <a:buClr>
                <a:schemeClr val="accent1"/>
              </a:buClr>
              <a:buSzPts val="2100"/>
              <a:buNone/>
              <a:defRPr sz="2100">
                <a:solidFill>
                  <a:schemeClr val="accent1"/>
                </a:solidFill>
              </a:defRPr>
            </a:lvl6pPr>
            <a:lvl7pPr lvl="6" rtl="0" algn="ctr">
              <a:lnSpc>
                <a:spcPct val="100000"/>
              </a:lnSpc>
              <a:spcBef>
                <a:spcPts val="0"/>
              </a:spcBef>
              <a:spcAft>
                <a:spcPts val="0"/>
              </a:spcAft>
              <a:buClr>
                <a:schemeClr val="accent1"/>
              </a:buClr>
              <a:buSzPts val="2100"/>
              <a:buNone/>
              <a:defRPr sz="2100">
                <a:solidFill>
                  <a:schemeClr val="accent1"/>
                </a:solidFill>
              </a:defRPr>
            </a:lvl7pPr>
            <a:lvl8pPr lvl="7" rtl="0" algn="ctr">
              <a:lnSpc>
                <a:spcPct val="100000"/>
              </a:lnSpc>
              <a:spcBef>
                <a:spcPts val="0"/>
              </a:spcBef>
              <a:spcAft>
                <a:spcPts val="0"/>
              </a:spcAft>
              <a:buClr>
                <a:schemeClr val="accent1"/>
              </a:buClr>
              <a:buSzPts val="2100"/>
              <a:buNone/>
              <a:defRPr sz="2100">
                <a:solidFill>
                  <a:schemeClr val="accent1"/>
                </a:solidFill>
              </a:defRPr>
            </a:lvl8pPr>
            <a:lvl9pPr lvl="8" rtl="0" algn="ctr">
              <a:lnSpc>
                <a:spcPct val="100000"/>
              </a:lnSpc>
              <a:spcBef>
                <a:spcPts val="0"/>
              </a:spcBef>
              <a:spcAft>
                <a:spcPts val="0"/>
              </a:spcAft>
              <a:buClr>
                <a:schemeClr val="accent1"/>
              </a:buClr>
              <a:buSzPts val="2100"/>
              <a:buNone/>
              <a:defRPr sz="2100">
                <a:solidFill>
                  <a:schemeClr val="accent1"/>
                </a:solidFill>
              </a:defRPr>
            </a:lvl9pPr>
          </a:lstStyle>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Six Columns  ">
  <p:cSld name="SECTION_TITLE_AND_DESCRIPTION_1_1_1">
    <p:bg>
      <p:bgPr>
        <a:blipFill>
          <a:blip r:embed="rId2">
            <a:alphaModFix/>
          </a:blip>
          <a:stretch>
            <a:fillRect/>
          </a:stretch>
        </a:blipFill>
      </p:bgPr>
    </p:bg>
    <p:spTree>
      <p:nvGrpSpPr>
        <p:cNvPr id="108" name="Shape 108"/>
        <p:cNvGrpSpPr/>
        <p:nvPr/>
      </p:nvGrpSpPr>
      <p:grpSpPr>
        <a:xfrm>
          <a:off x="0" y="0"/>
          <a:ext cx="0" cy="0"/>
          <a:chOff x="0" y="0"/>
          <a:chExt cx="0" cy="0"/>
        </a:xfrm>
      </p:grpSpPr>
      <p:sp>
        <p:nvSpPr>
          <p:cNvPr id="109" name="Google Shape;109;p27"/>
          <p:cNvSpPr txBox="1"/>
          <p:nvPr>
            <p:ph type="title"/>
          </p:nvPr>
        </p:nvSpPr>
        <p:spPr>
          <a:xfrm>
            <a:off x="353849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0" name="Google Shape;110;p27"/>
          <p:cNvSpPr txBox="1"/>
          <p:nvPr>
            <p:ph idx="1" type="subTitle"/>
          </p:nvPr>
        </p:nvSpPr>
        <p:spPr>
          <a:xfrm>
            <a:off x="3538498"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1" name="Google Shape;111;p27"/>
          <p:cNvSpPr txBox="1"/>
          <p:nvPr>
            <p:ph idx="2" type="title"/>
          </p:nvPr>
        </p:nvSpPr>
        <p:spPr>
          <a:xfrm>
            <a:off x="6028553"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2" name="Google Shape;112;p27"/>
          <p:cNvSpPr txBox="1"/>
          <p:nvPr>
            <p:ph idx="3" type="subTitle"/>
          </p:nvPr>
        </p:nvSpPr>
        <p:spPr>
          <a:xfrm>
            <a:off x="6028552"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3" name="Google Shape;113;p27"/>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14" name="Google Shape;114;p27"/>
          <p:cNvSpPr txBox="1"/>
          <p:nvPr>
            <p:ph idx="5" type="title"/>
          </p:nvPr>
        </p:nvSpPr>
        <p:spPr>
          <a:xfrm>
            <a:off x="1048447" y="1818541"/>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5" name="Google Shape;115;p27"/>
          <p:cNvSpPr txBox="1"/>
          <p:nvPr>
            <p:ph idx="6" type="subTitle"/>
          </p:nvPr>
        </p:nvSpPr>
        <p:spPr>
          <a:xfrm>
            <a:off x="1048450" y="2324765"/>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6" name="Google Shape;116;p27"/>
          <p:cNvSpPr txBox="1"/>
          <p:nvPr>
            <p:ph idx="7" type="title"/>
          </p:nvPr>
        </p:nvSpPr>
        <p:spPr>
          <a:xfrm>
            <a:off x="353849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7" name="Google Shape;117;p27"/>
          <p:cNvSpPr txBox="1"/>
          <p:nvPr>
            <p:ph idx="8" type="subTitle"/>
          </p:nvPr>
        </p:nvSpPr>
        <p:spPr>
          <a:xfrm>
            <a:off x="3538498"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18" name="Google Shape;118;p27"/>
          <p:cNvSpPr txBox="1"/>
          <p:nvPr>
            <p:ph idx="9" type="title"/>
          </p:nvPr>
        </p:nvSpPr>
        <p:spPr>
          <a:xfrm>
            <a:off x="6028553"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19" name="Google Shape;119;p27"/>
          <p:cNvSpPr txBox="1"/>
          <p:nvPr>
            <p:ph idx="13" type="subTitle"/>
          </p:nvPr>
        </p:nvSpPr>
        <p:spPr>
          <a:xfrm>
            <a:off x="6028552"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
        <p:nvSpPr>
          <p:cNvPr id="120" name="Google Shape;120;p27"/>
          <p:cNvSpPr txBox="1"/>
          <p:nvPr>
            <p:ph idx="14" type="title"/>
          </p:nvPr>
        </p:nvSpPr>
        <p:spPr>
          <a:xfrm>
            <a:off x="1048447" y="3325035"/>
            <a:ext cx="2067000" cy="5484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lt1"/>
              </a:buClr>
              <a:buSzPts val="1800"/>
              <a:buNone/>
              <a:defRPr sz="1800">
                <a:solidFill>
                  <a:schemeClr val="lt1"/>
                </a:solidFill>
              </a:defRPr>
            </a:lvl1pPr>
            <a:lvl2pPr lvl="1" rtl="0" algn="ctr">
              <a:spcBef>
                <a:spcPts val="0"/>
              </a:spcBef>
              <a:spcAft>
                <a:spcPts val="0"/>
              </a:spcAft>
              <a:buClr>
                <a:schemeClr val="lt1"/>
              </a:buClr>
              <a:buSzPts val="4200"/>
              <a:buNone/>
              <a:defRPr sz="4200">
                <a:solidFill>
                  <a:schemeClr val="lt1"/>
                </a:solidFill>
              </a:defRPr>
            </a:lvl2pPr>
            <a:lvl3pPr lvl="2" rtl="0" algn="ctr">
              <a:spcBef>
                <a:spcPts val="0"/>
              </a:spcBef>
              <a:spcAft>
                <a:spcPts val="0"/>
              </a:spcAft>
              <a:buClr>
                <a:schemeClr val="lt1"/>
              </a:buClr>
              <a:buSzPts val="4200"/>
              <a:buNone/>
              <a:defRPr sz="4200">
                <a:solidFill>
                  <a:schemeClr val="lt1"/>
                </a:solidFill>
              </a:defRPr>
            </a:lvl3pPr>
            <a:lvl4pPr lvl="3" rtl="0" algn="ctr">
              <a:spcBef>
                <a:spcPts val="0"/>
              </a:spcBef>
              <a:spcAft>
                <a:spcPts val="0"/>
              </a:spcAft>
              <a:buClr>
                <a:schemeClr val="lt1"/>
              </a:buClr>
              <a:buSzPts val="4200"/>
              <a:buNone/>
              <a:defRPr sz="4200">
                <a:solidFill>
                  <a:schemeClr val="lt1"/>
                </a:solidFill>
              </a:defRPr>
            </a:lvl4pPr>
            <a:lvl5pPr lvl="4" rtl="0" algn="ctr">
              <a:spcBef>
                <a:spcPts val="0"/>
              </a:spcBef>
              <a:spcAft>
                <a:spcPts val="0"/>
              </a:spcAft>
              <a:buClr>
                <a:schemeClr val="lt1"/>
              </a:buClr>
              <a:buSzPts val="4200"/>
              <a:buNone/>
              <a:defRPr sz="4200">
                <a:solidFill>
                  <a:schemeClr val="lt1"/>
                </a:solidFill>
              </a:defRPr>
            </a:lvl5pPr>
            <a:lvl6pPr lvl="5" rtl="0" algn="ctr">
              <a:spcBef>
                <a:spcPts val="0"/>
              </a:spcBef>
              <a:spcAft>
                <a:spcPts val="0"/>
              </a:spcAft>
              <a:buClr>
                <a:schemeClr val="lt1"/>
              </a:buClr>
              <a:buSzPts val="4200"/>
              <a:buNone/>
              <a:defRPr sz="4200">
                <a:solidFill>
                  <a:schemeClr val="lt1"/>
                </a:solidFill>
              </a:defRPr>
            </a:lvl6pPr>
            <a:lvl7pPr lvl="6" rtl="0" algn="ctr">
              <a:spcBef>
                <a:spcPts val="0"/>
              </a:spcBef>
              <a:spcAft>
                <a:spcPts val="0"/>
              </a:spcAft>
              <a:buClr>
                <a:schemeClr val="lt1"/>
              </a:buClr>
              <a:buSzPts val="4200"/>
              <a:buNone/>
              <a:defRPr sz="4200">
                <a:solidFill>
                  <a:schemeClr val="lt1"/>
                </a:solidFill>
              </a:defRPr>
            </a:lvl7pPr>
            <a:lvl8pPr lvl="7" rtl="0" algn="ctr">
              <a:spcBef>
                <a:spcPts val="0"/>
              </a:spcBef>
              <a:spcAft>
                <a:spcPts val="0"/>
              </a:spcAft>
              <a:buClr>
                <a:schemeClr val="lt1"/>
              </a:buClr>
              <a:buSzPts val="4200"/>
              <a:buNone/>
              <a:defRPr sz="4200">
                <a:solidFill>
                  <a:schemeClr val="lt1"/>
                </a:solidFill>
              </a:defRPr>
            </a:lvl8pPr>
            <a:lvl9pPr lvl="8" rtl="0" algn="ctr">
              <a:spcBef>
                <a:spcPts val="0"/>
              </a:spcBef>
              <a:spcAft>
                <a:spcPts val="0"/>
              </a:spcAft>
              <a:buClr>
                <a:schemeClr val="lt1"/>
              </a:buClr>
              <a:buSzPts val="4200"/>
              <a:buNone/>
              <a:defRPr sz="4200">
                <a:solidFill>
                  <a:schemeClr val="lt1"/>
                </a:solidFill>
              </a:defRPr>
            </a:lvl9pPr>
          </a:lstStyle>
          <a:p/>
        </p:txBody>
      </p:sp>
      <p:sp>
        <p:nvSpPr>
          <p:cNvPr id="121" name="Google Shape;121;p27"/>
          <p:cNvSpPr txBox="1"/>
          <p:nvPr>
            <p:ph idx="15" type="subTitle"/>
          </p:nvPr>
        </p:nvSpPr>
        <p:spPr>
          <a:xfrm>
            <a:off x="1048450" y="3831259"/>
            <a:ext cx="2067000" cy="6408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2100"/>
              <a:buNone/>
              <a:defRPr sz="2100">
                <a:solidFill>
                  <a:schemeClr val="lt1"/>
                </a:solidFill>
              </a:defRPr>
            </a:lvl2pPr>
            <a:lvl3pPr lvl="2" rtl="0" algn="ctr">
              <a:lnSpc>
                <a:spcPct val="100000"/>
              </a:lnSpc>
              <a:spcBef>
                <a:spcPts val="0"/>
              </a:spcBef>
              <a:spcAft>
                <a:spcPts val="0"/>
              </a:spcAft>
              <a:buClr>
                <a:schemeClr val="lt1"/>
              </a:buClr>
              <a:buSzPts val="2100"/>
              <a:buNone/>
              <a:defRPr sz="2100">
                <a:solidFill>
                  <a:schemeClr val="lt1"/>
                </a:solidFill>
              </a:defRPr>
            </a:lvl3pPr>
            <a:lvl4pPr lvl="3" rtl="0" algn="ctr">
              <a:lnSpc>
                <a:spcPct val="100000"/>
              </a:lnSpc>
              <a:spcBef>
                <a:spcPts val="0"/>
              </a:spcBef>
              <a:spcAft>
                <a:spcPts val="0"/>
              </a:spcAft>
              <a:buClr>
                <a:schemeClr val="lt1"/>
              </a:buClr>
              <a:buSzPts val="2100"/>
              <a:buNone/>
              <a:defRPr sz="2100">
                <a:solidFill>
                  <a:schemeClr val="lt1"/>
                </a:solidFill>
              </a:defRPr>
            </a:lvl4pPr>
            <a:lvl5pPr lvl="4" rtl="0" algn="ctr">
              <a:lnSpc>
                <a:spcPct val="100000"/>
              </a:lnSpc>
              <a:spcBef>
                <a:spcPts val="0"/>
              </a:spcBef>
              <a:spcAft>
                <a:spcPts val="0"/>
              </a:spcAft>
              <a:buClr>
                <a:schemeClr val="lt1"/>
              </a:buClr>
              <a:buSzPts val="2100"/>
              <a:buNone/>
              <a:defRPr sz="2100">
                <a:solidFill>
                  <a:schemeClr val="lt1"/>
                </a:solidFill>
              </a:defRPr>
            </a:lvl5pPr>
            <a:lvl6pPr lvl="5" rtl="0" algn="ctr">
              <a:lnSpc>
                <a:spcPct val="100000"/>
              </a:lnSpc>
              <a:spcBef>
                <a:spcPts val="0"/>
              </a:spcBef>
              <a:spcAft>
                <a:spcPts val="0"/>
              </a:spcAft>
              <a:buClr>
                <a:schemeClr val="lt1"/>
              </a:buClr>
              <a:buSzPts val="2100"/>
              <a:buNone/>
              <a:defRPr sz="2100">
                <a:solidFill>
                  <a:schemeClr val="lt1"/>
                </a:solidFill>
              </a:defRPr>
            </a:lvl6pPr>
            <a:lvl7pPr lvl="6" rtl="0" algn="ctr">
              <a:lnSpc>
                <a:spcPct val="100000"/>
              </a:lnSpc>
              <a:spcBef>
                <a:spcPts val="0"/>
              </a:spcBef>
              <a:spcAft>
                <a:spcPts val="0"/>
              </a:spcAft>
              <a:buClr>
                <a:schemeClr val="lt1"/>
              </a:buClr>
              <a:buSzPts val="2100"/>
              <a:buNone/>
              <a:defRPr sz="2100">
                <a:solidFill>
                  <a:schemeClr val="lt1"/>
                </a:solidFill>
              </a:defRPr>
            </a:lvl7pPr>
            <a:lvl8pPr lvl="7" rtl="0" algn="ctr">
              <a:lnSpc>
                <a:spcPct val="100000"/>
              </a:lnSpc>
              <a:spcBef>
                <a:spcPts val="0"/>
              </a:spcBef>
              <a:spcAft>
                <a:spcPts val="0"/>
              </a:spcAft>
              <a:buClr>
                <a:schemeClr val="lt1"/>
              </a:buClr>
              <a:buSzPts val="2100"/>
              <a:buNone/>
              <a:defRPr sz="2100">
                <a:solidFill>
                  <a:schemeClr val="lt1"/>
                </a:solidFill>
              </a:defRPr>
            </a:lvl8pPr>
            <a:lvl9pPr lvl="8" rtl="0" algn="ctr">
              <a:lnSpc>
                <a:spcPct val="100000"/>
              </a:lnSpc>
              <a:spcBef>
                <a:spcPts val="0"/>
              </a:spcBef>
              <a:spcAft>
                <a:spcPts val="0"/>
              </a:spcAft>
              <a:buClr>
                <a:schemeClr val="lt1"/>
              </a:buClr>
              <a:buSzPts val="2100"/>
              <a:buNone/>
              <a:defRPr sz="2100">
                <a:solidFill>
                  <a:schemeClr val="lt1"/>
                </a:solidFill>
              </a:defRPr>
            </a:lvl9pPr>
          </a:lstStyle>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Four Columns 1">
  <p:cSld name="TITLE_1_1_2_1">
    <p:bg>
      <p:bgPr>
        <a:blipFill>
          <a:blip r:embed="rId2">
            <a:alphaModFix/>
          </a:blip>
          <a:stretch>
            <a:fillRect/>
          </a:stretch>
        </a:blipFill>
      </p:bgPr>
    </p:bg>
    <p:spTree>
      <p:nvGrpSpPr>
        <p:cNvPr id="122" name="Shape 122"/>
        <p:cNvGrpSpPr/>
        <p:nvPr/>
      </p:nvGrpSpPr>
      <p:grpSpPr>
        <a:xfrm>
          <a:off x="0" y="0"/>
          <a:ext cx="0" cy="0"/>
          <a:chOff x="0" y="0"/>
          <a:chExt cx="0" cy="0"/>
        </a:xfrm>
      </p:grpSpPr>
      <p:sp>
        <p:nvSpPr>
          <p:cNvPr id="123" name="Google Shape;123;p28"/>
          <p:cNvSpPr txBox="1"/>
          <p:nvPr>
            <p:ph type="title"/>
          </p:nvPr>
        </p:nvSpPr>
        <p:spPr>
          <a:xfrm>
            <a:off x="938500" y="445025"/>
            <a:ext cx="50436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24" name="Google Shape;124;p28"/>
          <p:cNvSpPr txBox="1"/>
          <p:nvPr>
            <p:ph idx="2" type="title"/>
          </p:nvPr>
        </p:nvSpPr>
        <p:spPr>
          <a:xfrm>
            <a:off x="1338238" y="2359825"/>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5" name="Google Shape;125;p28"/>
          <p:cNvSpPr txBox="1"/>
          <p:nvPr>
            <p:ph idx="1" type="subTitle"/>
          </p:nvPr>
        </p:nvSpPr>
        <p:spPr>
          <a:xfrm>
            <a:off x="1338238" y="1713051"/>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6" name="Google Shape;126;p28"/>
          <p:cNvSpPr txBox="1"/>
          <p:nvPr>
            <p:ph idx="3" type="title"/>
          </p:nvPr>
        </p:nvSpPr>
        <p:spPr>
          <a:xfrm>
            <a:off x="1338238" y="3988950"/>
            <a:ext cx="2727600" cy="375600"/>
          </a:xfrm>
          <a:prstGeom prst="rect">
            <a:avLst/>
          </a:prstGeom>
        </p:spPr>
        <p:txBody>
          <a:bodyPr anchorCtr="0" anchor="t" bIns="91425" lIns="91425" spcFirstLastPara="1" rIns="91425" wrap="square" tIns="91425">
            <a:noAutofit/>
          </a:bodyPr>
          <a:lstStyle>
            <a:lvl1pPr lvl="0" rtl="0" algn="r">
              <a:spcBef>
                <a:spcPts val="0"/>
              </a:spcBef>
              <a:spcAft>
                <a:spcPts val="0"/>
              </a:spcAft>
              <a:buClr>
                <a:schemeClr val="lt1"/>
              </a:buClr>
              <a:buSzPts val="1400"/>
              <a:buNone/>
              <a:defRPr sz="1400">
                <a:solidFill>
                  <a:schemeClr val="lt1"/>
                </a:solidFill>
              </a:defRPr>
            </a:lvl1pPr>
            <a:lvl2pPr lvl="1" rtl="0" algn="r">
              <a:spcBef>
                <a:spcPts val="0"/>
              </a:spcBef>
              <a:spcAft>
                <a:spcPts val="0"/>
              </a:spcAft>
              <a:buClr>
                <a:schemeClr val="lt1"/>
              </a:buClr>
              <a:buSzPts val="4200"/>
              <a:buNone/>
              <a:defRPr sz="4200">
                <a:solidFill>
                  <a:schemeClr val="lt1"/>
                </a:solidFill>
              </a:defRPr>
            </a:lvl2pPr>
            <a:lvl3pPr lvl="2" rtl="0" algn="r">
              <a:spcBef>
                <a:spcPts val="0"/>
              </a:spcBef>
              <a:spcAft>
                <a:spcPts val="0"/>
              </a:spcAft>
              <a:buClr>
                <a:schemeClr val="lt1"/>
              </a:buClr>
              <a:buSzPts val="4200"/>
              <a:buNone/>
              <a:defRPr sz="4200">
                <a:solidFill>
                  <a:schemeClr val="lt1"/>
                </a:solidFill>
              </a:defRPr>
            </a:lvl3pPr>
            <a:lvl4pPr lvl="3" rtl="0" algn="r">
              <a:spcBef>
                <a:spcPts val="0"/>
              </a:spcBef>
              <a:spcAft>
                <a:spcPts val="0"/>
              </a:spcAft>
              <a:buClr>
                <a:schemeClr val="lt1"/>
              </a:buClr>
              <a:buSzPts val="4200"/>
              <a:buNone/>
              <a:defRPr sz="4200">
                <a:solidFill>
                  <a:schemeClr val="lt1"/>
                </a:solidFill>
              </a:defRPr>
            </a:lvl4pPr>
            <a:lvl5pPr lvl="4" rtl="0" algn="r">
              <a:spcBef>
                <a:spcPts val="0"/>
              </a:spcBef>
              <a:spcAft>
                <a:spcPts val="0"/>
              </a:spcAft>
              <a:buClr>
                <a:schemeClr val="lt1"/>
              </a:buClr>
              <a:buSzPts val="4200"/>
              <a:buNone/>
              <a:defRPr sz="4200">
                <a:solidFill>
                  <a:schemeClr val="lt1"/>
                </a:solidFill>
              </a:defRPr>
            </a:lvl5pPr>
            <a:lvl6pPr lvl="5" rtl="0" algn="r">
              <a:spcBef>
                <a:spcPts val="0"/>
              </a:spcBef>
              <a:spcAft>
                <a:spcPts val="0"/>
              </a:spcAft>
              <a:buClr>
                <a:schemeClr val="lt1"/>
              </a:buClr>
              <a:buSzPts val="4200"/>
              <a:buNone/>
              <a:defRPr sz="4200">
                <a:solidFill>
                  <a:schemeClr val="lt1"/>
                </a:solidFill>
              </a:defRPr>
            </a:lvl6pPr>
            <a:lvl7pPr lvl="6" rtl="0" algn="r">
              <a:spcBef>
                <a:spcPts val="0"/>
              </a:spcBef>
              <a:spcAft>
                <a:spcPts val="0"/>
              </a:spcAft>
              <a:buClr>
                <a:schemeClr val="lt1"/>
              </a:buClr>
              <a:buSzPts val="4200"/>
              <a:buNone/>
              <a:defRPr sz="4200">
                <a:solidFill>
                  <a:schemeClr val="lt1"/>
                </a:solidFill>
              </a:defRPr>
            </a:lvl7pPr>
            <a:lvl8pPr lvl="7" rtl="0" algn="r">
              <a:spcBef>
                <a:spcPts val="0"/>
              </a:spcBef>
              <a:spcAft>
                <a:spcPts val="0"/>
              </a:spcAft>
              <a:buClr>
                <a:schemeClr val="lt1"/>
              </a:buClr>
              <a:buSzPts val="4200"/>
              <a:buNone/>
              <a:defRPr sz="4200">
                <a:solidFill>
                  <a:schemeClr val="lt1"/>
                </a:solidFill>
              </a:defRPr>
            </a:lvl8pPr>
            <a:lvl9pPr lvl="8" rtl="0" algn="r">
              <a:spcBef>
                <a:spcPts val="0"/>
              </a:spcBef>
              <a:spcAft>
                <a:spcPts val="0"/>
              </a:spcAft>
              <a:buClr>
                <a:schemeClr val="lt1"/>
              </a:buClr>
              <a:buSzPts val="4200"/>
              <a:buNone/>
              <a:defRPr sz="4200">
                <a:solidFill>
                  <a:schemeClr val="lt1"/>
                </a:solidFill>
              </a:defRPr>
            </a:lvl9pPr>
          </a:lstStyle>
          <a:p/>
        </p:txBody>
      </p:sp>
      <p:sp>
        <p:nvSpPr>
          <p:cNvPr id="127" name="Google Shape;127;p28"/>
          <p:cNvSpPr txBox="1"/>
          <p:nvPr>
            <p:ph idx="4" type="subTitle"/>
          </p:nvPr>
        </p:nvSpPr>
        <p:spPr>
          <a:xfrm>
            <a:off x="1338238" y="3342176"/>
            <a:ext cx="2727600" cy="605400"/>
          </a:xfrm>
          <a:prstGeom prst="rect">
            <a:avLst/>
          </a:prstGeom>
        </p:spPr>
        <p:txBody>
          <a:bodyPr anchorCtr="0" anchor="t" bIns="91425" lIns="91425" spcFirstLastPara="1" rIns="91425" wrap="square" tIns="91425">
            <a:noAutofit/>
          </a:bodyPr>
          <a:lstStyle>
            <a:lvl1pPr lvl="0" rtl="0" algn="r">
              <a:lnSpc>
                <a:spcPct val="100000"/>
              </a:lnSpc>
              <a:spcBef>
                <a:spcPts val="0"/>
              </a:spcBef>
              <a:spcAft>
                <a:spcPts val="0"/>
              </a:spcAft>
              <a:buClr>
                <a:schemeClr val="lt1"/>
              </a:buClr>
              <a:buSzPts val="1600"/>
              <a:buNone/>
              <a:defRPr sz="1600">
                <a:solidFill>
                  <a:schemeClr val="lt1"/>
                </a:solidFill>
              </a:defRPr>
            </a:lvl1pPr>
            <a:lvl2pPr lvl="1" rtl="0" algn="r">
              <a:lnSpc>
                <a:spcPct val="100000"/>
              </a:lnSpc>
              <a:spcBef>
                <a:spcPts val="0"/>
              </a:spcBef>
              <a:spcAft>
                <a:spcPts val="0"/>
              </a:spcAft>
              <a:buClr>
                <a:schemeClr val="lt1"/>
              </a:buClr>
              <a:buSzPts val="1600"/>
              <a:buNone/>
              <a:defRPr sz="1600">
                <a:solidFill>
                  <a:schemeClr val="lt1"/>
                </a:solidFill>
              </a:defRPr>
            </a:lvl2pPr>
            <a:lvl3pPr lvl="2" rtl="0" algn="r">
              <a:lnSpc>
                <a:spcPct val="100000"/>
              </a:lnSpc>
              <a:spcBef>
                <a:spcPts val="0"/>
              </a:spcBef>
              <a:spcAft>
                <a:spcPts val="0"/>
              </a:spcAft>
              <a:buClr>
                <a:schemeClr val="lt1"/>
              </a:buClr>
              <a:buSzPts val="1600"/>
              <a:buNone/>
              <a:defRPr sz="1600">
                <a:solidFill>
                  <a:schemeClr val="lt1"/>
                </a:solidFill>
              </a:defRPr>
            </a:lvl3pPr>
            <a:lvl4pPr lvl="3" rtl="0" algn="r">
              <a:lnSpc>
                <a:spcPct val="100000"/>
              </a:lnSpc>
              <a:spcBef>
                <a:spcPts val="0"/>
              </a:spcBef>
              <a:spcAft>
                <a:spcPts val="0"/>
              </a:spcAft>
              <a:buClr>
                <a:schemeClr val="lt1"/>
              </a:buClr>
              <a:buSzPts val="1600"/>
              <a:buNone/>
              <a:defRPr sz="1600">
                <a:solidFill>
                  <a:schemeClr val="lt1"/>
                </a:solidFill>
              </a:defRPr>
            </a:lvl4pPr>
            <a:lvl5pPr lvl="4" rtl="0" algn="r">
              <a:lnSpc>
                <a:spcPct val="100000"/>
              </a:lnSpc>
              <a:spcBef>
                <a:spcPts val="0"/>
              </a:spcBef>
              <a:spcAft>
                <a:spcPts val="0"/>
              </a:spcAft>
              <a:buClr>
                <a:schemeClr val="lt1"/>
              </a:buClr>
              <a:buSzPts val="1600"/>
              <a:buNone/>
              <a:defRPr sz="1600">
                <a:solidFill>
                  <a:schemeClr val="lt1"/>
                </a:solidFill>
              </a:defRPr>
            </a:lvl5pPr>
            <a:lvl6pPr lvl="5" rtl="0" algn="r">
              <a:lnSpc>
                <a:spcPct val="100000"/>
              </a:lnSpc>
              <a:spcBef>
                <a:spcPts val="0"/>
              </a:spcBef>
              <a:spcAft>
                <a:spcPts val="0"/>
              </a:spcAft>
              <a:buClr>
                <a:schemeClr val="lt1"/>
              </a:buClr>
              <a:buSzPts val="1600"/>
              <a:buNone/>
              <a:defRPr sz="1600">
                <a:solidFill>
                  <a:schemeClr val="lt1"/>
                </a:solidFill>
              </a:defRPr>
            </a:lvl6pPr>
            <a:lvl7pPr lvl="6" rtl="0" algn="r">
              <a:lnSpc>
                <a:spcPct val="100000"/>
              </a:lnSpc>
              <a:spcBef>
                <a:spcPts val="0"/>
              </a:spcBef>
              <a:spcAft>
                <a:spcPts val="0"/>
              </a:spcAft>
              <a:buClr>
                <a:schemeClr val="lt1"/>
              </a:buClr>
              <a:buSzPts val="1600"/>
              <a:buNone/>
              <a:defRPr sz="1600">
                <a:solidFill>
                  <a:schemeClr val="lt1"/>
                </a:solidFill>
              </a:defRPr>
            </a:lvl7pPr>
            <a:lvl8pPr lvl="7" rtl="0" algn="r">
              <a:lnSpc>
                <a:spcPct val="100000"/>
              </a:lnSpc>
              <a:spcBef>
                <a:spcPts val="0"/>
              </a:spcBef>
              <a:spcAft>
                <a:spcPts val="0"/>
              </a:spcAft>
              <a:buClr>
                <a:schemeClr val="lt1"/>
              </a:buClr>
              <a:buSzPts val="1600"/>
              <a:buNone/>
              <a:defRPr sz="1600">
                <a:solidFill>
                  <a:schemeClr val="lt1"/>
                </a:solidFill>
              </a:defRPr>
            </a:lvl8pPr>
            <a:lvl9pPr lvl="8" rtl="0" algn="r">
              <a:lnSpc>
                <a:spcPct val="100000"/>
              </a:lnSpc>
              <a:spcBef>
                <a:spcPts val="0"/>
              </a:spcBef>
              <a:spcAft>
                <a:spcPts val="0"/>
              </a:spcAft>
              <a:buClr>
                <a:schemeClr val="lt1"/>
              </a:buClr>
              <a:buSzPts val="1600"/>
              <a:buNone/>
              <a:defRPr sz="1600">
                <a:solidFill>
                  <a:schemeClr val="lt1"/>
                </a:solidFill>
              </a:defRPr>
            </a:lvl9pPr>
          </a:lstStyle>
          <a:p/>
        </p:txBody>
      </p:sp>
      <p:sp>
        <p:nvSpPr>
          <p:cNvPr id="128" name="Google Shape;128;p28"/>
          <p:cNvSpPr txBox="1"/>
          <p:nvPr>
            <p:ph idx="5" type="title"/>
          </p:nvPr>
        </p:nvSpPr>
        <p:spPr>
          <a:xfrm>
            <a:off x="5078163" y="2359825"/>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29" name="Google Shape;129;p28"/>
          <p:cNvSpPr txBox="1"/>
          <p:nvPr>
            <p:ph idx="6" type="subTitle"/>
          </p:nvPr>
        </p:nvSpPr>
        <p:spPr>
          <a:xfrm>
            <a:off x="5078163" y="1713051"/>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
        <p:nvSpPr>
          <p:cNvPr id="130" name="Google Shape;130;p28"/>
          <p:cNvSpPr txBox="1"/>
          <p:nvPr>
            <p:ph idx="7" type="title"/>
          </p:nvPr>
        </p:nvSpPr>
        <p:spPr>
          <a:xfrm>
            <a:off x="5078163" y="3988950"/>
            <a:ext cx="2727600" cy="375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1400"/>
              <a:buNone/>
              <a:defRPr sz="1400">
                <a:solidFill>
                  <a:schemeClr val="lt1"/>
                </a:solidFill>
              </a:defRPr>
            </a:lvl1pPr>
            <a:lvl2pPr lvl="1" rtl="0">
              <a:spcBef>
                <a:spcPts val="0"/>
              </a:spcBef>
              <a:spcAft>
                <a:spcPts val="0"/>
              </a:spcAft>
              <a:buClr>
                <a:schemeClr val="lt1"/>
              </a:buClr>
              <a:buSzPts val="4200"/>
              <a:buNone/>
              <a:defRPr sz="4200">
                <a:solidFill>
                  <a:schemeClr val="lt1"/>
                </a:solidFill>
              </a:defRPr>
            </a:lvl2pPr>
            <a:lvl3pPr lvl="2" rtl="0">
              <a:spcBef>
                <a:spcPts val="0"/>
              </a:spcBef>
              <a:spcAft>
                <a:spcPts val="0"/>
              </a:spcAft>
              <a:buClr>
                <a:schemeClr val="lt1"/>
              </a:buClr>
              <a:buSzPts val="4200"/>
              <a:buNone/>
              <a:defRPr sz="4200">
                <a:solidFill>
                  <a:schemeClr val="lt1"/>
                </a:solidFill>
              </a:defRPr>
            </a:lvl3pPr>
            <a:lvl4pPr lvl="3" rtl="0">
              <a:spcBef>
                <a:spcPts val="0"/>
              </a:spcBef>
              <a:spcAft>
                <a:spcPts val="0"/>
              </a:spcAft>
              <a:buClr>
                <a:schemeClr val="lt1"/>
              </a:buClr>
              <a:buSzPts val="4200"/>
              <a:buNone/>
              <a:defRPr sz="4200">
                <a:solidFill>
                  <a:schemeClr val="lt1"/>
                </a:solidFill>
              </a:defRPr>
            </a:lvl4pPr>
            <a:lvl5pPr lvl="4" rtl="0">
              <a:spcBef>
                <a:spcPts val="0"/>
              </a:spcBef>
              <a:spcAft>
                <a:spcPts val="0"/>
              </a:spcAft>
              <a:buClr>
                <a:schemeClr val="lt1"/>
              </a:buClr>
              <a:buSzPts val="4200"/>
              <a:buNone/>
              <a:defRPr sz="4200">
                <a:solidFill>
                  <a:schemeClr val="lt1"/>
                </a:solidFill>
              </a:defRPr>
            </a:lvl5pPr>
            <a:lvl6pPr lvl="5" rtl="0">
              <a:spcBef>
                <a:spcPts val="0"/>
              </a:spcBef>
              <a:spcAft>
                <a:spcPts val="0"/>
              </a:spcAft>
              <a:buClr>
                <a:schemeClr val="lt1"/>
              </a:buClr>
              <a:buSzPts val="4200"/>
              <a:buNone/>
              <a:defRPr sz="4200">
                <a:solidFill>
                  <a:schemeClr val="lt1"/>
                </a:solidFill>
              </a:defRPr>
            </a:lvl6pPr>
            <a:lvl7pPr lvl="6" rtl="0">
              <a:spcBef>
                <a:spcPts val="0"/>
              </a:spcBef>
              <a:spcAft>
                <a:spcPts val="0"/>
              </a:spcAft>
              <a:buClr>
                <a:schemeClr val="lt1"/>
              </a:buClr>
              <a:buSzPts val="4200"/>
              <a:buNone/>
              <a:defRPr sz="4200">
                <a:solidFill>
                  <a:schemeClr val="lt1"/>
                </a:solidFill>
              </a:defRPr>
            </a:lvl7pPr>
            <a:lvl8pPr lvl="7" rtl="0">
              <a:spcBef>
                <a:spcPts val="0"/>
              </a:spcBef>
              <a:spcAft>
                <a:spcPts val="0"/>
              </a:spcAft>
              <a:buClr>
                <a:schemeClr val="lt1"/>
              </a:buClr>
              <a:buSzPts val="4200"/>
              <a:buNone/>
              <a:defRPr sz="4200">
                <a:solidFill>
                  <a:schemeClr val="lt1"/>
                </a:solidFill>
              </a:defRPr>
            </a:lvl8pPr>
            <a:lvl9pPr lvl="8" rtl="0">
              <a:spcBef>
                <a:spcPts val="0"/>
              </a:spcBef>
              <a:spcAft>
                <a:spcPts val="0"/>
              </a:spcAft>
              <a:buClr>
                <a:schemeClr val="lt1"/>
              </a:buClr>
              <a:buSzPts val="4200"/>
              <a:buNone/>
              <a:defRPr sz="4200">
                <a:solidFill>
                  <a:schemeClr val="lt1"/>
                </a:solidFill>
              </a:defRPr>
            </a:lvl9pPr>
          </a:lstStyle>
          <a:p/>
        </p:txBody>
      </p:sp>
      <p:sp>
        <p:nvSpPr>
          <p:cNvPr id="131" name="Google Shape;131;p28"/>
          <p:cNvSpPr txBox="1"/>
          <p:nvPr>
            <p:ph idx="8" type="subTitle"/>
          </p:nvPr>
        </p:nvSpPr>
        <p:spPr>
          <a:xfrm>
            <a:off x="5078163" y="3342176"/>
            <a:ext cx="2727600" cy="605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600"/>
              <a:buNone/>
              <a:defRPr sz="1600">
                <a:solidFill>
                  <a:schemeClr val="lt1"/>
                </a:solidFill>
              </a:defRPr>
            </a:lvl1pPr>
            <a:lvl2pPr lvl="1" rtl="0">
              <a:lnSpc>
                <a:spcPct val="100000"/>
              </a:lnSpc>
              <a:spcBef>
                <a:spcPts val="0"/>
              </a:spcBef>
              <a:spcAft>
                <a:spcPts val="0"/>
              </a:spcAft>
              <a:buClr>
                <a:schemeClr val="lt1"/>
              </a:buClr>
              <a:buSzPts val="1600"/>
              <a:buNone/>
              <a:defRPr sz="1600">
                <a:solidFill>
                  <a:schemeClr val="lt1"/>
                </a:solidFill>
              </a:defRPr>
            </a:lvl2pPr>
            <a:lvl3pPr lvl="2" rtl="0">
              <a:lnSpc>
                <a:spcPct val="100000"/>
              </a:lnSpc>
              <a:spcBef>
                <a:spcPts val="0"/>
              </a:spcBef>
              <a:spcAft>
                <a:spcPts val="0"/>
              </a:spcAft>
              <a:buClr>
                <a:schemeClr val="lt1"/>
              </a:buClr>
              <a:buSzPts val="1600"/>
              <a:buNone/>
              <a:defRPr sz="1600">
                <a:solidFill>
                  <a:schemeClr val="lt1"/>
                </a:solidFill>
              </a:defRPr>
            </a:lvl3pPr>
            <a:lvl4pPr lvl="3" rtl="0">
              <a:lnSpc>
                <a:spcPct val="100000"/>
              </a:lnSpc>
              <a:spcBef>
                <a:spcPts val="0"/>
              </a:spcBef>
              <a:spcAft>
                <a:spcPts val="0"/>
              </a:spcAft>
              <a:buClr>
                <a:schemeClr val="lt1"/>
              </a:buClr>
              <a:buSzPts val="1600"/>
              <a:buNone/>
              <a:defRPr sz="1600">
                <a:solidFill>
                  <a:schemeClr val="lt1"/>
                </a:solidFill>
              </a:defRPr>
            </a:lvl4pPr>
            <a:lvl5pPr lvl="4" rtl="0">
              <a:lnSpc>
                <a:spcPct val="100000"/>
              </a:lnSpc>
              <a:spcBef>
                <a:spcPts val="0"/>
              </a:spcBef>
              <a:spcAft>
                <a:spcPts val="0"/>
              </a:spcAft>
              <a:buClr>
                <a:schemeClr val="lt1"/>
              </a:buClr>
              <a:buSzPts val="1600"/>
              <a:buNone/>
              <a:defRPr sz="1600">
                <a:solidFill>
                  <a:schemeClr val="lt1"/>
                </a:solidFill>
              </a:defRPr>
            </a:lvl5pPr>
            <a:lvl6pPr lvl="5" rtl="0">
              <a:lnSpc>
                <a:spcPct val="100000"/>
              </a:lnSpc>
              <a:spcBef>
                <a:spcPts val="0"/>
              </a:spcBef>
              <a:spcAft>
                <a:spcPts val="0"/>
              </a:spcAft>
              <a:buClr>
                <a:schemeClr val="lt1"/>
              </a:buClr>
              <a:buSzPts val="1600"/>
              <a:buNone/>
              <a:defRPr sz="1600">
                <a:solidFill>
                  <a:schemeClr val="lt1"/>
                </a:solidFill>
              </a:defRPr>
            </a:lvl6pPr>
            <a:lvl7pPr lvl="6" rtl="0">
              <a:lnSpc>
                <a:spcPct val="100000"/>
              </a:lnSpc>
              <a:spcBef>
                <a:spcPts val="0"/>
              </a:spcBef>
              <a:spcAft>
                <a:spcPts val="0"/>
              </a:spcAft>
              <a:buClr>
                <a:schemeClr val="lt1"/>
              </a:buClr>
              <a:buSzPts val="1600"/>
              <a:buNone/>
              <a:defRPr sz="1600">
                <a:solidFill>
                  <a:schemeClr val="lt1"/>
                </a:solidFill>
              </a:defRPr>
            </a:lvl7pPr>
            <a:lvl8pPr lvl="7" rtl="0">
              <a:lnSpc>
                <a:spcPct val="100000"/>
              </a:lnSpc>
              <a:spcBef>
                <a:spcPts val="0"/>
              </a:spcBef>
              <a:spcAft>
                <a:spcPts val="0"/>
              </a:spcAft>
              <a:buClr>
                <a:schemeClr val="lt1"/>
              </a:buClr>
              <a:buSzPts val="1600"/>
              <a:buNone/>
              <a:defRPr sz="1600">
                <a:solidFill>
                  <a:schemeClr val="lt1"/>
                </a:solidFill>
              </a:defRPr>
            </a:lvl8pPr>
            <a:lvl9pPr lvl="8" rtl="0">
              <a:lnSpc>
                <a:spcPct val="100000"/>
              </a:lnSpc>
              <a:spcBef>
                <a:spcPts val="0"/>
              </a:spcBef>
              <a:spcAft>
                <a:spcPts val="0"/>
              </a:spcAft>
              <a:buClr>
                <a:schemeClr val="lt1"/>
              </a:buClr>
              <a:buSzPts val="1600"/>
              <a:buNone/>
              <a:defRPr sz="1600">
                <a:solidFill>
                  <a:schemeClr val="lt1"/>
                </a:solidFill>
              </a:defRPr>
            </a:lvl9pPr>
          </a:lstStyle>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p:cSld name="SECTION_TITLE_AND_DESCRIPTION_1_2">
    <p:bg>
      <p:bgPr>
        <a:blipFill>
          <a:blip r:embed="rId2">
            <a:alphaModFix/>
          </a:blip>
          <a:stretch>
            <a:fillRect/>
          </a:stretch>
        </a:blipFill>
      </p:bgPr>
    </p:bg>
    <p:spTree>
      <p:nvGrpSpPr>
        <p:cNvPr id="132" name="Shape 132"/>
        <p:cNvGrpSpPr/>
        <p:nvPr/>
      </p:nvGrpSpPr>
      <p:grpSpPr>
        <a:xfrm>
          <a:off x="0" y="0"/>
          <a:ext cx="0" cy="0"/>
          <a:chOff x="0" y="0"/>
          <a:chExt cx="0" cy="0"/>
        </a:xfrm>
      </p:grpSpPr>
      <p:sp>
        <p:nvSpPr>
          <p:cNvPr id="133" name="Google Shape;133;p29"/>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
        <p:nvSpPr>
          <p:cNvPr id="134" name="Google Shape;134;p29"/>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1">
  <p:cSld name="TITLE_ONLY_1">
    <p:bg>
      <p:bgPr>
        <a:blipFill>
          <a:blip r:embed="rId2">
            <a:alphaModFix/>
          </a:blip>
          <a:stretch>
            <a:fillRect/>
          </a:stretch>
        </a:blipFill>
      </p:bgPr>
    </p:bg>
    <p:spTree>
      <p:nvGrpSpPr>
        <p:cNvPr id="135" name="Shape 135"/>
        <p:cNvGrpSpPr/>
        <p:nvPr/>
      </p:nvGrpSpPr>
      <p:grpSpPr>
        <a:xfrm>
          <a:off x="0" y="0"/>
          <a:ext cx="0" cy="0"/>
          <a:chOff x="0" y="0"/>
          <a:chExt cx="0" cy="0"/>
        </a:xfrm>
      </p:grpSpPr>
      <p:sp>
        <p:nvSpPr>
          <p:cNvPr id="136" name="Google Shape;136;p3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37" name="Google Shape;137;p30"/>
          <p:cNvSpPr txBox="1"/>
          <p:nvPr>
            <p:ph idx="1" type="subTitle"/>
          </p:nvPr>
        </p:nvSpPr>
        <p:spPr>
          <a:xfrm>
            <a:off x="93850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bg>
      <p:bgPr>
        <a:blipFill>
          <a:blip r:embed="rId2">
            <a:alphaModFix/>
          </a:blip>
          <a:stretch>
            <a:fillRect/>
          </a:stretch>
        </a:blipFill>
      </p:bgPr>
    </p:bg>
    <p:spTree>
      <p:nvGrpSpPr>
        <p:cNvPr id="15" name="Shape 15"/>
        <p:cNvGrpSpPr/>
        <p:nvPr/>
      </p:nvGrpSpPr>
      <p:grpSpPr>
        <a:xfrm>
          <a:off x="0" y="0"/>
          <a:ext cx="0" cy="0"/>
          <a:chOff x="0" y="0"/>
          <a:chExt cx="0" cy="0"/>
        </a:xfrm>
      </p:grpSpPr>
      <p:sp>
        <p:nvSpPr>
          <p:cNvPr id="16" name="Google Shape;16;p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2400"/>
              <a:buNone/>
              <a:defRPr sz="2400">
                <a:solidFill>
                  <a:schemeClr val="accent1"/>
                </a:solidFill>
              </a:defRPr>
            </a:lvl1pPr>
            <a:lvl2pPr lvl="1">
              <a:spcBef>
                <a:spcPts val="0"/>
              </a:spcBef>
              <a:spcAft>
                <a:spcPts val="0"/>
              </a:spcAft>
              <a:buClr>
                <a:schemeClr val="lt1"/>
              </a:buClr>
              <a:buSzPts val="2800"/>
              <a:buNone/>
              <a:defRPr>
                <a:solidFill>
                  <a:schemeClr val="lt1"/>
                </a:solidFill>
              </a:defRPr>
            </a:lvl2pPr>
            <a:lvl3pPr lvl="2">
              <a:spcBef>
                <a:spcPts val="0"/>
              </a:spcBef>
              <a:spcAft>
                <a:spcPts val="0"/>
              </a:spcAft>
              <a:buClr>
                <a:schemeClr val="lt1"/>
              </a:buClr>
              <a:buSzPts val="2800"/>
              <a:buNone/>
              <a:defRPr>
                <a:solidFill>
                  <a:schemeClr val="lt1"/>
                </a:solidFill>
              </a:defRPr>
            </a:lvl3pPr>
            <a:lvl4pPr lvl="3">
              <a:spcBef>
                <a:spcPts val="0"/>
              </a:spcBef>
              <a:spcAft>
                <a:spcPts val="0"/>
              </a:spcAft>
              <a:buClr>
                <a:schemeClr val="lt1"/>
              </a:buClr>
              <a:buSzPts val="2800"/>
              <a:buNone/>
              <a:defRPr>
                <a:solidFill>
                  <a:schemeClr val="lt1"/>
                </a:solidFill>
              </a:defRPr>
            </a:lvl4pPr>
            <a:lvl5pPr lvl="4">
              <a:spcBef>
                <a:spcPts val="0"/>
              </a:spcBef>
              <a:spcAft>
                <a:spcPts val="0"/>
              </a:spcAft>
              <a:buClr>
                <a:schemeClr val="lt1"/>
              </a:buClr>
              <a:buSzPts val="2800"/>
              <a:buNone/>
              <a:defRPr>
                <a:solidFill>
                  <a:schemeClr val="lt1"/>
                </a:solidFill>
              </a:defRPr>
            </a:lvl5pPr>
            <a:lvl6pPr lvl="5">
              <a:spcBef>
                <a:spcPts val="0"/>
              </a:spcBef>
              <a:spcAft>
                <a:spcPts val="0"/>
              </a:spcAft>
              <a:buClr>
                <a:schemeClr val="lt1"/>
              </a:buClr>
              <a:buSzPts val="2800"/>
              <a:buNone/>
              <a:defRPr>
                <a:solidFill>
                  <a:schemeClr val="lt1"/>
                </a:solidFill>
              </a:defRPr>
            </a:lvl6pPr>
            <a:lvl7pPr lvl="6">
              <a:spcBef>
                <a:spcPts val="0"/>
              </a:spcBef>
              <a:spcAft>
                <a:spcPts val="0"/>
              </a:spcAft>
              <a:buClr>
                <a:schemeClr val="lt1"/>
              </a:buClr>
              <a:buSzPts val="2800"/>
              <a:buNone/>
              <a:defRPr>
                <a:solidFill>
                  <a:schemeClr val="lt1"/>
                </a:solidFill>
              </a:defRPr>
            </a:lvl7pPr>
            <a:lvl8pPr lvl="7">
              <a:spcBef>
                <a:spcPts val="0"/>
              </a:spcBef>
              <a:spcAft>
                <a:spcPts val="0"/>
              </a:spcAft>
              <a:buClr>
                <a:schemeClr val="lt1"/>
              </a:buClr>
              <a:buSzPts val="2800"/>
              <a:buNone/>
              <a:defRPr>
                <a:solidFill>
                  <a:schemeClr val="lt1"/>
                </a:solidFill>
              </a:defRPr>
            </a:lvl8pPr>
            <a:lvl9pPr lvl="8">
              <a:spcBef>
                <a:spcPts val="0"/>
              </a:spcBef>
              <a:spcAft>
                <a:spcPts val="0"/>
              </a:spcAft>
              <a:buClr>
                <a:schemeClr val="lt1"/>
              </a:buClr>
              <a:buSzPts val="2800"/>
              <a:buNone/>
              <a:defRPr>
                <a:solidFill>
                  <a:schemeClr val="lt1"/>
                </a:solidFill>
              </a:defRPr>
            </a:lvl9pPr>
          </a:lstStyle>
          <a:p/>
        </p:txBody>
      </p:sp>
      <p:sp>
        <p:nvSpPr>
          <p:cNvPr id="17" name="Google Shape;17;p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Text 2">
  <p:cSld name="CAPTION_ONLY_2">
    <p:bg>
      <p:bgPr>
        <a:blipFill>
          <a:blip r:embed="rId2">
            <a:alphaModFix/>
          </a:blip>
          <a:stretch>
            <a:fillRect/>
          </a:stretch>
        </a:blipFill>
      </p:bgPr>
    </p:bg>
    <p:spTree>
      <p:nvGrpSpPr>
        <p:cNvPr id="138" name="Shape 138"/>
        <p:cNvGrpSpPr/>
        <p:nvPr/>
      </p:nvGrpSpPr>
      <p:grpSpPr>
        <a:xfrm>
          <a:off x="0" y="0"/>
          <a:ext cx="0" cy="0"/>
          <a:chOff x="0" y="0"/>
          <a:chExt cx="0" cy="0"/>
        </a:xfrm>
      </p:grpSpPr>
      <p:sp>
        <p:nvSpPr>
          <p:cNvPr id="139" name="Google Shape;139;p31"/>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40" name="Google Shape;140;p31"/>
          <p:cNvSpPr txBox="1"/>
          <p:nvPr>
            <p:ph idx="1" type="subTitle"/>
          </p:nvPr>
        </p:nvSpPr>
        <p:spPr>
          <a:xfrm>
            <a:off x="5817050" y="2435925"/>
            <a:ext cx="2556300" cy="20484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lt1"/>
              </a:buClr>
              <a:buSzPts val="1800"/>
              <a:buNone/>
              <a:defRPr>
                <a:solidFill>
                  <a:schemeClr val="lt1"/>
                </a:solidFill>
              </a:defRPr>
            </a:lvl1pPr>
            <a:lvl2pPr lvl="1" rtl="0" algn="ctr">
              <a:lnSpc>
                <a:spcPct val="100000"/>
              </a:lnSpc>
              <a:spcBef>
                <a:spcPts val="0"/>
              </a:spcBef>
              <a:spcAft>
                <a:spcPts val="0"/>
              </a:spcAft>
              <a:buClr>
                <a:schemeClr val="lt1"/>
              </a:buClr>
              <a:buSzPts val="1800"/>
              <a:buNone/>
              <a:defRPr sz="1800">
                <a:solidFill>
                  <a:schemeClr val="lt1"/>
                </a:solidFill>
              </a:defRPr>
            </a:lvl2pPr>
            <a:lvl3pPr lvl="2" rtl="0" algn="ctr">
              <a:lnSpc>
                <a:spcPct val="100000"/>
              </a:lnSpc>
              <a:spcBef>
                <a:spcPts val="0"/>
              </a:spcBef>
              <a:spcAft>
                <a:spcPts val="0"/>
              </a:spcAft>
              <a:buClr>
                <a:schemeClr val="lt1"/>
              </a:buClr>
              <a:buSzPts val="1800"/>
              <a:buNone/>
              <a:defRPr sz="1800">
                <a:solidFill>
                  <a:schemeClr val="lt1"/>
                </a:solidFill>
              </a:defRPr>
            </a:lvl3pPr>
            <a:lvl4pPr lvl="3" rtl="0" algn="ctr">
              <a:lnSpc>
                <a:spcPct val="100000"/>
              </a:lnSpc>
              <a:spcBef>
                <a:spcPts val="0"/>
              </a:spcBef>
              <a:spcAft>
                <a:spcPts val="0"/>
              </a:spcAft>
              <a:buClr>
                <a:schemeClr val="lt1"/>
              </a:buClr>
              <a:buSzPts val="1800"/>
              <a:buNone/>
              <a:defRPr sz="1800">
                <a:solidFill>
                  <a:schemeClr val="lt1"/>
                </a:solidFill>
              </a:defRPr>
            </a:lvl4pPr>
            <a:lvl5pPr lvl="4" rtl="0" algn="ctr">
              <a:lnSpc>
                <a:spcPct val="100000"/>
              </a:lnSpc>
              <a:spcBef>
                <a:spcPts val="0"/>
              </a:spcBef>
              <a:spcAft>
                <a:spcPts val="0"/>
              </a:spcAft>
              <a:buClr>
                <a:schemeClr val="lt1"/>
              </a:buClr>
              <a:buSzPts val="1800"/>
              <a:buNone/>
              <a:defRPr sz="1800">
                <a:solidFill>
                  <a:schemeClr val="lt1"/>
                </a:solidFill>
              </a:defRPr>
            </a:lvl5pPr>
            <a:lvl6pPr lvl="5" rtl="0" algn="ctr">
              <a:lnSpc>
                <a:spcPct val="100000"/>
              </a:lnSpc>
              <a:spcBef>
                <a:spcPts val="0"/>
              </a:spcBef>
              <a:spcAft>
                <a:spcPts val="0"/>
              </a:spcAft>
              <a:buClr>
                <a:schemeClr val="lt1"/>
              </a:buClr>
              <a:buSzPts val="1800"/>
              <a:buNone/>
              <a:defRPr sz="1800">
                <a:solidFill>
                  <a:schemeClr val="lt1"/>
                </a:solidFill>
              </a:defRPr>
            </a:lvl6pPr>
            <a:lvl7pPr lvl="6" rtl="0" algn="ctr">
              <a:lnSpc>
                <a:spcPct val="100000"/>
              </a:lnSpc>
              <a:spcBef>
                <a:spcPts val="0"/>
              </a:spcBef>
              <a:spcAft>
                <a:spcPts val="0"/>
              </a:spcAft>
              <a:buClr>
                <a:schemeClr val="lt1"/>
              </a:buClr>
              <a:buSzPts val="1800"/>
              <a:buNone/>
              <a:defRPr sz="1800">
                <a:solidFill>
                  <a:schemeClr val="lt1"/>
                </a:solidFill>
              </a:defRPr>
            </a:lvl7pPr>
            <a:lvl8pPr lvl="7" rtl="0" algn="ctr">
              <a:lnSpc>
                <a:spcPct val="100000"/>
              </a:lnSpc>
              <a:spcBef>
                <a:spcPts val="0"/>
              </a:spcBef>
              <a:spcAft>
                <a:spcPts val="0"/>
              </a:spcAft>
              <a:buClr>
                <a:schemeClr val="lt1"/>
              </a:buClr>
              <a:buSzPts val="1800"/>
              <a:buNone/>
              <a:defRPr sz="1800">
                <a:solidFill>
                  <a:schemeClr val="lt1"/>
                </a:solidFill>
              </a:defRPr>
            </a:lvl8pPr>
            <a:lvl9pPr lvl="8" rtl="0" algn="ctr">
              <a:lnSpc>
                <a:spcPct val="100000"/>
              </a:lnSpc>
              <a:spcBef>
                <a:spcPts val="0"/>
              </a:spcBef>
              <a:spcAft>
                <a:spcPts val="0"/>
              </a:spcAft>
              <a:buClr>
                <a:schemeClr val="lt1"/>
              </a:buClr>
              <a:buSzPts val="1800"/>
              <a:buNone/>
              <a:defRPr sz="1800">
                <a:solidFill>
                  <a:schemeClr val="lt1"/>
                </a:solidFill>
              </a:defRPr>
            </a:lvl9pPr>
          </a:lstStyle>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p:cSld name="SECTION_HEADER_2">
    <p:bg>
      <p:bgPr>
        <a:blipFill>
          <a:blip r:embed="rId2">
            <a:alphaModFix/>
          </a:blip>
          <a:stretch>
            <a:fillRect/>
          </a:stretch>
        </a:blipFill>
      </p:bgPr>
    </p:bg>
    <p:spTree>
      <p:nvGrpSpPr>
        <p:cNvPr id="141" name="Shape 141"/>
        <p:cNvGrpSpPr/>
        <p:nvPr/>
      </p:nvGrpSpPr>
      <p:grpSpPr>
        <a:xfrm>
          <a:off x="0" y="0"/>
          <a:ext cx="0" cy="0"/>
          <a:chOff x="0" y="0"/>
          <a:chExt cx="0" cy="0"/>
        </a:xfrm>
      </p:grpSpPr>
      <p:sp>
        <p:nvSpPr>
          <p:cNvPr id="142" name="Google Shape;142;p32"/>
          <p:cNvSpPr txBox="1"/>
          <p:nvPr>
            <p:ph type="title"/>
          </p:nvPr>
        </p:nvSpPr>
        <p:spPr>
          <a:xfrm>
            <a:off x="2062800" y="2442050"/>
            <a:ext cx="5018400" cy="598800"/>
          </a:xfrm>
          <a:prstGeom prst="rect">
            <a:avLst/>
          </a:prstGeom>
        </p:spPr>
        <p:txBody>
          <a:bodyPr anchorCtr="0" anchor="b" bIns="91425" lIns="91425" spcFirstLastPara="1" rIns="91425" wrap="square" tIns="91425">
            <a:noAutofit/>
          </a:bodyPr>
          <a:lstStyle>
            <a:lvl1pPr lvl="0" rtl="0" algn="ctr">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3" name="Google Shape;143;p32"/>
          <p:cNvSpPr txBox="1"/>
          <p:nvPr>
            <p:ph idx="1" type="subTitle"/>
          </p:nvPr>
        </p:nvSpPr>
        <p:spPr>
          <a:xfrm>
            <a:off x="2896500" y="3391325"/>
            <a:ext cx="3351000" cy="1197900"/>
          </a:xfrm>
          <a:prstGeom prst="rect">
            <a:avLst/>
          </a:prstGeom>
        </p:spPr>
        <p:txBody>
          <a:bodyPr anchorCtr="0" anchor="t" bIns="91425" lIns="91425" spcFirstLastPara="1" rIns="91425" wrap="square" tIns="91425">
            <a:noAutofit/>
          </a:bodyPr>
          <a:lstStyle>
            <a:lvl1pPr lvl="0" rtl="0" algn="ctr">
              <a:lnSpc>
                <a:spcPct val="100000"/>
              </a:lnSpc>
              <a:spcBef>
                <a:spcPts val="0"/>
              </a:spcBef>
              <a:spcAft>
                <a:spcPts val="0"/>
              </a:spcAft>
              <a:buClr>
                <a:schemeClr val="lt1"/>
              </a:buClr>
              <a:buSzPts val="1400"/>
              <a:buNone/>
              <a:defRPr sz="1400">
                <a:solidFill>
                  <a:schemeClr val="lt1"/>
                </a:solidFill>
              </a:defRPr>
            </a:lvl1pPr>
            <a:lvl2pPr lvl="1" rtl="0" algn="ctr">
              <a:lnSpc>
                <a:spcPct val="100000"/>
              </a:lnSpc>
              <a:spcBef>
                <a:spcPts val="0"/>
              </a:spcBef>
              <a:spcAft>
                <a:spcPts val="0"/>
              </a:spcAft>
              <a:buClr>
                <a:schemeClr val="lt1"/>
              </a:buClr>
              <a:buSzPts val="1400"/>
              <a:buNone/>
              <a:defRPr>
                <a:solidFill>
                  <a:schemeClr val="lt1"/>
                </a:solidFill>
              </a:defRPr>
            </a:lvl2pPr>
            <a:lvl3pPr lvl="2" rtl="0" algn="ctr">
              <a:lnSpc>
                <a:spcPct val="100000"/>
              </a:lnSpc>
              <a:spcBef>
                <a:spcPts val="0"/>
              </a:spcBef>
              <a:spcAft>
                <a:spcPts val="0"/>
              </a:spcAft>
              <a:buClr>
                <a:schemeClr val="lt1"/>
              </a:buClr>
              <a:buSzPts val="1400"/>
              <a:buNone/>
              <a:defRPr>
                <a:solidFill>
                  <a:schemeClr val="lt1"/>
                </a:solidFill>
              </a:defRPr>
            </a:lvl3pPr>
            <a:lvl4pPr lvl="3" rtl="0" algn="ctr">
              <a:lnSpc>
                <a:spcPct val="100000"/>
              </a:lnSpc>
              <a:spcBef>
                <a:spcPts val="0"/>
              </a:spcBef>
              <a:spcAft>
                <a:spcPts val="0"/>
              </a:spcAft>
              <a:buClr>
                <a:schemeClr val="lt1"/>
              </a:buClr>
              <a:buSzPts val="1400"/>
              <a:buNone/>
              <a:defRPr>
                <a:solidFill>
                  <a:schemeClr val="lt1"/>
                </a:solidFill>
              </a:defRPr>
            </a:lvl4pPr>
            <a:lvl5pPr lvl="4" rtl="0" algn="ctr">
              <a:lnSpc>
                <a:spcPct val="100000"/>
              </a:lnSpc>
              <a:spcBef>
                <a:spcPts val="0"/>
              </a:spcBef>
              <a:spcAft>
                <a:spcPts val="0"/>
              </a:spcAft>
              <a:buClr>
                <a:schemeClr val="lt1"/>
              </a:buClr>
              <a:buSzPts val="1400"/>
              <a:buNone/>
              <a:defRPr>
                <a:solidFill>
                  <a:schemeClr val="lt1"/>
                </a:solidFill>
              </a:defRPr>
            </a:lvl5pPr>
            <a:lvl6pPr lvl="5" rtl="0" algn="ctr">
              <a:lnSpc>
                <a:spcPct val="100000"/>
              </a:lnSpc>
              <a:spcBef>
                <a:spcPts val="0"/>
              </a:spcBef>
              <a:spcAft>
                <a:spcPts val="0"/>
              </a:spcAft>
              <a:buClr>
                <a:schemeClr val="lt1"/>
              </a:buClr>
              <a:buSzPts val="1400"/>
              <a:buNone/>
              <a:defRPr>
                <a:solidFill>
                  <a:schemeClr val="lt1"/>
                </a:solidFill>
              </a:defRPr>
            </a:lvl6pPr>
            <a:lvl7pPr lvl="6" rtl="0" algn="ctr">
              <a:lnSpc>
                <a:spcPct val="100000"/>
              </a:lnSpc>
              <a:spcBef>
                <a:spcPts val="0"/>
              </a:spcBef>
              <a:spcAft>
                <a:spcPts val="0"/>
              </a:spcAft>
              <a:buClr>
                <a:schemeClr val="lt1"/>
              </a:buClr>
              <a:buSzPts val="1400"/>
              <a:buNone/>
              <a:defRPr>
                <a:solidFill>
                  <a:schemeClr val="lt1"/>
                </a:solidFill>
              </a:defRPr>
            </a:lvl7pPr>
            <a:lvl8pPr lvl="7" rtl="0" algn="ctr">
              <a:lnSpc>
                <a:spcPct val="100000"/>
              </a:lnSpc>
              <a:spcBef>
                <a:spcPts val="0"/>
              </a:spcBef>
              <a:spcAft>
                <a:spcPts val="0"/>
              </a:spcAft>
              <a:buClr>
                <a:schemeClr val="lt1"/>
              </a:buClr>
              <a:buSzPts val="1400"/>
              <a:buNone/>
              <a:defRPr>
                <a:solidFill>
                  <a:schemeClr val="lt1"/>
                </a:solidFill>
              </a:defRPr>
            </a:lvl8pPr>
            <a:lvl9pPr lvl="8" rtl="0" algn="ctr">
              <a:lnSpc>
                <a:spcPct val="100000"/>
              </a:lnSpc>
              <a:spcBef>
                <a:spcPts val="0"/>
              </a:spcBef>
              <a:spcAft>
                <a:spcPts val="0"/>
              </a:spcAft>
              <a:buClr>
                <a:schemeClr val="lt1"/>
              </a:buClr>
              <a:buSzPts val="1400"/>
              <a:buNone/>
              <a:defRPr>
                <a:solidFill>
                  <a:schemeClr val="lt1"/>
                </a:solidFill>
              </a:defRPr>
            </a:lvl9pPr>
          </a:lstStyle>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hanks + Credits">
  <p:cSld name="SECTION_HEADER_1">
    <p:bg>
      <p:bgPr>
        <a:blipFill>
          <a:blip r:embed="rId2">
            <a:alphaModFix/>
          </a:blip>
          <a:stretch>
            <a:fillRect/>
          </a:stretch>
        </a:blipFill>
      </p:bgPr>
    </p:bg>
    <p:spTree>
      <p:nvGrpSpPr>
        <p:cNvPr id="144" name="Shape 144"/>
        <p:cNvGrpSpPr/>
        <p:nvPr/>
      </p:nvGrpSpPr>
      <p:grpSpPr>
        <a:xfrm>
          <a:off x="0" y="0"/>
          <a:ext cx="0" cy="0"/>
          <a:chOff x="0" y="0"/>
          <a:chExt cx="0" cy="0"/>
        </a:xfrm>
      </p:grpSpPr>
      <p:sp>
        <p:nvSpPr>
          <p:cNvPr id="145" name="Google Shape;145;p33"/>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46" name="Google Shape;146;p33"/>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chemeClr val="accent1"/>
              </a:buClr>
              <a:buSzPts val="1400"/>
              <a:buNone/>
              <a:defRPr sz="1400">
                <a:solidFill>
                  <a:schemeClr val="accent1"/>
                </a:solidFill>
              </a:defRPr>
            </a:lvl1pPr>
            <a:lvl2pPr lvl="1" rtl="0">
              <a:lnSpc>
                <a:spcPct val="100000"/>
              </a:lnSpc>
              <a:spcBef>
                <a:spcPts val="0"/>
              </a:spcBef>
              <a:spcAft>
                <a:spcPts val="0"/>
              </a:spcAft>
              <a:buClr>
                <a:schemeClr val="accent1"/>
              </a:buClr>
              <a:buSzPts val="1400"/>
              <a:buNone/>
              <a:defRPr>
                <a:solidFill>
                  <a:schemeClr val="accent1"/>
                </a:solidFill>
              </a:defRPr>
            </a:lvl2pPr>
            <a:lvl3pPr lvl="2" rtl="0">
              <a:lnSpc>
                <a:spcPct val="100000"/>
              </a:lnSpc>
              <a:spcBef>
                <a:spcPts val="0"/>
              </a:spcBef>
              <a:spcAft>
                <a:spcPts val="0"/>
              </a:spcAft>
              <a:buClr>
                <a:schemeClr val="accent1"/>
              </a:buClr>
              <a:buSzPts val="1400"/>
              <a:buNone/>
              <a:defRPr>
                <a:solidFill>
                  <a:schemeClr val="accent1"/>
                </a:solidFill>
              </a:defRPr>
            </a:lvl3pPr>
            <a:lvl4pPr lvl="3" rtl="0">
              <a:lnSpc>
                <a:spcPct val="100000"/>
              </a:lnSpc>
              <a:spcBef>
                <a:spcPts val="0"/>
              </a:spcBef>
              <a:spcAft>
                <a:spcPts val="0"/>
              </a:spcAft>
              <a:buClr>
                <a:schemeClr val="accent1"/>
              </a:buClr>
              <a:buSzPts val="1400"/>
              <a:buNone/>
              <a:defRPr>
                <a:solidFill>
                  <a:schemeClr val="accent1"/>
                </a:solidFill>
              </a:defRPr>
            </a:lvl4pPr>
            <a:lvl5pPr lvl="4" rtl="0">
              <a:lnSpc>
                <a:spcPct val="100000"/>
              </a:lnSpc>
              <a:spcBef>
                <a:spcPts val="0"/>
              </a:spcBef>
              <a:spcAft>
                <a:spcPts val="0"/>
              </a:spcAft>
              <a:buClr>
                <a:schemeClr val="accent1"/>
              </a:buClr>
              <a:buSzPts val="1400"/>
              <a:buNone/>
              <a:defRPr>
                <a:solidFill>
                  <a:schemeClr val="accent1"/>
                </a:solidFill>
              </a:defRPr>
            </a:lvl5pPr>
            <a:lvl6pPr lvl="5" rtl="0">
              <a:lnSpc>
                <a:spcPct val="100000"/>
              </a:lnSpc>
              <a:spcBef>
                <a:spcPts val="0"/>
              </a:spcBef>
              <a:spcAft>
                <a:spcPts val="0"/>
              </a:spcAft>
              <a:buClr>
                <a:schemeClr val="accent1"/>
              </a:buClr>
              <a:buSzPts val="1400"/>
              <a:buNone/>
              <a:defRPr>
                <a:solidFill>
                  <a:schemeClr val="accent1"/>
                </a:solidFill>
              </a:defRPr>
            </a:lvl6pPr>
            <a:lvl7pPr lvl="6" rtl="0">
              <a:lnSpc>
                <a:spcPct val="100000"/>
              </a:lnSpc>
              <a:spcBef>
                <a:spcPts val="0"/>
              </a:spcBef>
              <a:spcAft>
                <a:spcPts val="0"/>
              </a:spcAft>
              <a:buClr>
                <a:schemeClr val="accent1"/>
              </a:buClr>
              <a:buSzPts val="1400"/>
              <a:buNone/>
              <a:defRPr>
                <a:solidFill>
                  <a:schemeClr val="accent1"/>
                </a:solidFill>
              </a:defRPr>
            </a:lvl7pPr>
            <a:lvl8pPr lvl="7" rtl="0">
              <a:lnSpc>
                <a:spcPct val="100000"/>
              </a:lnSpc>
              <a:spcBef>
                <a:spcPts val="0"/>
              </a:spcBef>
              <a:spcAft>
                <a:spcPts val="0"/>
              </a:spcAft>
              <a:buClr>
                <a:schemeClr val="accent1"/>
              </a:buClr>
              <a:buSzPts val="1400"/>
              <a:buNone/>
              <a:defRPr>
                <a:solidFill>
                  <a:schemeClr val="accent1"/>
                </a:solidFill>
              </a:defRPr>
            </a:lvl8pPr>
            <a:lvl9pPr lvl="8" rtl="0">
              <a:lnSpc>
                <a:spcPct val="100000"/>
              </a:lnSpc>
              <a:spcBef>
                <a:spcPts val="0"/>
              </a:spcBef>
              <a:spcAft>
                <a:spcPts val="0"/>
              </a:spcAft>
              <a:buClr>
                <a:schemeClr val="accent1"/>
              </a:buClr>
              <a:buSzPts val="1400"/>
              <a:buNone/>
              <a:defRPr>
                <a:solidFill>
                  <a:schemeClr val="accent1"/>
                </a:solidFill>
              </a:defRPr>
            </a:lvl9pPr>
          </a:lstStyle>
          <a:p/>
        </p:txBody>
      </p:sp>
      <p:sp>
        <p:nvSpPr>
          <p:cNvPr id="147" name="Google Shape;147;p33"/>
          <p:cNvSpPr txBox="1"/>
          <p:nvPr/>
        </p:nvSpPr>
        <p:spPr>
          <a:xfrm>
            <a:off x="924875" y="3570000"/>
            <a:ext cx="3305400" cy="666900"/>
          </a:xfrm>
          <a:prstGeom prst="rect">
            <a:avLst/>
          </a:prstGeom>
          <a:noFill/>
          <a:ln>
            <a:noFill/>
          </a:ln>
        </p:spPr>
        <p:txBody>
          <a:bodyPr anchorCtr="0" anchor="t" bIns="91425" lIns="91425" spcFirstLastPara="1" rIns="91425" wrap="square" tIns="91425">
            <a:noAutofit/>
          </a:bodyPr>
          <a:lstStyle/>
          <a:p>
            <a:pPr indent="0" lvl="0" marL="0" rtl="0" algn="l">
              <a:spcBef>
                <a:spcPts val="300"/>
              </a:spcBef>
              <a:spcAft>
                <a:spcPts val="0"/>
              </a:spcAft>
              <a:buNone/>
            </a:pPr>
            <a:r>
              <a:rPr lang="en" sz="1000">
                <a:solidFill>
                  <a:schemeClr val="accent1"/>
                </a:solidFill>
                <a:latin typeface="Montserrat Medium"/>
                <a:ea typeface="Montserrat Medium"/>
                <a:cs typeface="Montserrat Medium"/>
                <a:sym typeface="Montserrat Medium"/>
              </a:rPr>
              <a:t>CREDITS: This presentation template was created by </a:t>
            </a:r>
            <a:r>
              <a:rPr lang="en" sz="1000">
                <a:solidFill>
                  <a:schemeClr val="accent1"/>
                </a:solidFill>
                <a:uFill>
                  <a:noFill/>
                </a:uFill>
                <a:latin typeface="Montserrat Medium"/>
                <a:ea typeface="Montserrat Medium"/>
                <a:cs typeface="Montserrat Medium"/>
                <a:sym typeface="Montserrat Medium"/>
                <a:hlinkClick r:id="rId3">
                  <a:extLst>
                    <a:ext uri="{A12FA001-AC4F-418D-AE19-62706E023703}">
                      <ahyp:hlinkClr val="tx"/>
                    </a:ext>
                  </a:extLst>
                </a:hlinkClick>
              </a:rPr>
              <a:t>Slidesgo</a:t>
            </a:r>
            <a:r>
              <a:rPr lang="en" sz="1000">
                <a:solidFill>
                  <a:schemeClr val="accent1"/>
                </a:solidFill>
                <a:latin typeface="Montserrat Medium"/>
                <a:ea typeface="Montserrat Medium"/>
                <a:cs typeface="Montserrat Medium"/>
                <a:sym typeface="Montserrat Medium"/>
              </a:rPr>
              <a:t>, including icons by </a:t>
            </a:r>
            <a:r>
              <a:rPr lang="en" sz="1000">
                <a:solidFill>
                  <a:schemeClr val="accent1"/>
                </a:solidFill>
                <a:uFill>
                  <a:noFill/>
                </a:uFill>
                <a:latin typeface="Montserrat Medium"/>
                <a:ea typeface="Montserrat Medium"/>
                <a:cs typeface="Montserrat Medium"/>
                <a:sym typeface="Montserrat Medium"/>
                <a:hlinkClick r:id="rId4">
                  <a:extLst>
                    <a:ext uri="{A12FA001-AC4F-418D-AE19-62706E023703}">
                      <ahyp:hlinkClr val="tx"/>
                    </a:ext>
                  </a:extLst>
                </a:hlinkClick>
              </a:rPr>
              <a:t>Flaticon</a:t>
            </a:r>
            <a:r>
              <a:rPr lang="en" sz="1000">
                <a:solidFill>
                  <a:schemeClr val="accent1"/>
                </a:solidFill>
                <a:latin typeface="Montserrat Medium"/>
                <a:ea typeface="Montserrat Medium"/>
                <a:cs typeface="Montserrat Medium"/>
                <a:sym typeface="Montserrat Medium"/>
              </a:rPr>
              <a:t>, and infographics &amp; images by </a:t>
            </a:r>
            <a:r>
              <a:rPr lang="en" sz="1000">
                <a:solidFill>
                  <a:schemeClr val="accent1"/>
                </a:solidFill>
                <a:uFill>
                  <a:noFill/>
                </a:uFill>
                <a:latin typeface="Montserrat Medium"/>
                <a:ea typeface="Montserrat Medium"/>
                <a:cs typeface="Montserrat Medium"/>
                <a:sym typeface="Montserrat Medium"/>
                <a:hlinkClick r:id="rId5">
                  <a:extLst>
                    <a:ext uri="{A12FA001-AC4F-418D-AE19-62706E023703}">
                      <ahyp:hlinkClr val="tx"/>
                    </a:ext>
                  </a:extLst>
                </a:hlinkClick>
              </a:rPr>
              <a:t>Freepik</a:t>
            </a:r>
            <a:r>
              <a:rPr lang="en" sz="1000">
                <a:solidFill>
                  <a:schemeClr val="accent1"/>
                </a:solidFill>
                <a:latin typeface="Montserrat Medium"/>
                <a:ea typeface="Montserrat Medium"/>
                <a:cs typeface="Montserrat Medium"/>
                <a:sym typeface="Montserrat Medium"/>
              </a:rPr>
              <a:t>. </a:t>
            </a:r>
            <a:endParaRPr sz="1000">
              <a:solidFill>
                <a:schemeClr val="accent1"/>
              </a:solidFill>
              <a:latin typeface="Montserrat Medium"/>
              <a:ea typeface="Montserrat Medium"/>
              <a:cs typeface="Montserrat Medium"/>
              <a:sym typeface="Montserrat Medium"/>
            </a:endParaRPr>
          </a:p>
          <a:p>
            <a:pPr indent="0" lvl="0" marL="0" rtl="0" algn="l">
              <a:spcBef>
                <a:spcPts val="300"/>
              </a:spcBef>
              <a:spcAft>
                <a:spcPts val="0"/>
              </a:spcAft>
              <a:buNone/>
            </a:pPr>
            <a:r>
              <a:t/>
            </a:r>
            <a:endParaRPr sz="1000">
              <a:solidFill>
                <a:schemeClr val="accent1"/>
              </a:solidFill>
              <a:latin typeface="Montserrat Medium"/>
              <a:ea typeface="Montserrat Medium"/>
              <a:cs typeface="Montserrat Medium"/>
              <a:sym typeface="Montserrat Medium"/>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1">
  <p:cSld name="SECTION_TITLE_AND_DESCRIPTION_1_1_2">
    <p:bg>
      <p:bgPr>
        <a:blipFill>
          <a:blip r:embed="rId2">
            <a:alphaModFix/>
          </a:blip>
          <a:stretch>
            <a:fillRect/>
          </a:stretch>
        </a:blipFill>
      </p:bgPr>
    </p:bg>
    <p:spTree>
      <p:nvGrpSpPr>
        <p:cNvPr id="148" name="Shape 148"/>
        <p:cNvGrpSpPr/>
        <p:nvPr/>
      </p:nvGrpSpPr>
      <p:grpSpPr>
        <a:xfrm>
          <a:off x="0" y="0"/>
          <a:ext cx="0" cy="0"/>
          <a:chOff x="0" y="0"/>
          <a:chExt cx="0" cy="0"/>
        </a:xfrm>
      </p:grpSpPr>
      <p:sp>
        <p:nvSpPr>
          <p:cNvPr id="149" name="Google Shape;149;p34"/>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0" name="Google Shape;150;p34"/>
          <p:cNvSpPr txBox="1"/>
          <p:nvPr>
            <p:ph idx="1" type="body"/>
          </p:nvPr>
        </p:nvSpPr>
        <p:spPr>
          <a:xfrm>
            <a:off x="938500" y="1659275"/>
            <a:ext cx="49464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3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list">
  <p:cSld name="TITLE_AND_TWO_COLUMNS_1">
    <p:bg>
      <p:bgPr>
        <a:blipFill>
          <a:blip r:embed="rId2">
            <a:alphaModFix/>
          </a:blip>
          <a:stretch>
            <a:fillRect/>
          </a:stretch>
        </a:blipFill>
      </p:bgPr>
    </p:bg>
    <p:spTree>
      <p:nvGrpSpPr>
        <p:cNvPr id="151" name="Shape 151"/>
        <p:cNvGrpSpPr/>
        <p:nvPr/>
      </p:nvGrpSpPr>
      <p:grpSpPr>
        <a:xfrm>
          <a:off x="0" y="0"/>
          <a:ext cx="0" cy="0"/>
          <a:chOff x="0" y="0"/>
          <a:chExt cx="0" cy="0"/>
        </a:xfrm>
      </p:grpSpPr>
      <p:sp>
        <p:nvSpPr>
          <p:cNvPr id="152" name="Google Shape;152;p3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153" name="Google Shape;153;p35"/>
          <p:cNvSpPr txBox="1"/>
          <p:nvPr>
            <p:ph idx="1"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bg>
      <p:bgPr>
        <a:blipFill>
          <a:blip r:embed="rId2">
            <a:alphaModFix/>
          </a:blip>
          <a:stretch>
            <a:fillRect/>
          </a:stretch>
        </a:blipFill>
      </p:bgPr>
    </p:bg>
    <p:spTree>
      <p:nvGrpSpPr>
        <p:cNvPr id="18" name="Shape 18"/>
        <p:cNvGrpSpPr/>
        <p:nvPr/>
      </p:nvGrpSpPr>
      <p:grpSpPr>
        <a:xfrm>
          <a:off x="0" y="0"/>
          <a:ext cx="0" cy="0"/>
          <a:chOff x="0" y="0"/>
          <a:chExt cx="0" cy="0"/>
        </a:xfrm>
      </p:grpSpPr>
      <p:sp>
        <p:nvSpPr>
          <p:cNvPr id="19" name="Google Shape;19;p5"/>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0" name="Google Shape;20;p5"/>
          <p:cNvSpPr txBox="1"/>
          <p:nvPr>
            <p:ph idx="1" type="body"/>
          </p:nvPr>
        </p:nvSpPr>
        <p:spPr>
          <a:xfrm>
            <a:off x="938500"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
        <p:nvSpPr>
          <p:cNvPr id="21" name="Google Shape;21;p5"/>
          <p:cNvSpPr txBox="1"/>
          <p:nvPr>
            <p:ph idx="2" type="body"/>
          </p:nvPr>
        </p:nvSpPr>
        <p:spPr>
          <a:xfrm>
            <a:off x="5037525" y="1659275"/>
            <a:ext cx="3186900" cy="2760900"/>
          </a:xfrm>
          <a:prstGeom prst="rect">
            <a:avLst/>
          </a:prstGeom>
        </p:spPr>
        <p:txBody>
          <a:bodyPr anchorCtr="0" anchor="t" bIns="91425" lIns="91425" spcFirstLastPara="1" rIns="91425" wrap="square" tIns="91425">
            <a:noAutofit/>
          </a:bodyPr>
          <a:lstStyle>
            <a:lvl1pPr indent="-317500" lvl="0" marL="457200" rtl="0">
              <a:spcBef>
                <a:spcPts val="0"/>
              </a:spcBef>
              <a:spcAft>
                <a:spcPts val="0"/>
              </a:spcAft>
              <a:buClr>
                <a:schemeClr val="lt1"/>
              </a:buClr>
              <a:buSzPts val="1400"/>
              <a:buChar char="●"/>
              <a:defRPr sz="1400">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bg>
      <p:bgPr>
        <a:blipFill>
          <a:blip r:embed="rId2">
            <a:alphaModFix/>
          </a:blip>
          <a:stretch>
            <a:fillRect/>
          </a:stretch>
        </a:blipFill>
      </p:bgPr>
    </p:bg>
    <p:spTree>
      <p:nvGrpSpPr>
        <p:cNvPr id="22" name="Shape 22"/>
        <p:cNvGrpSpPr/>
        <p:nvPr/>
      </p:nvGrpSpPr>
      <p:grpSpPr>
        <a:xfrm>
          <a:off x="0" y="0"/>
          <a:ext cx="0" cy="0"/>
          <a:chOff x="0" y="0"/>
          <a:chExt cx="0" cy="0"/>
        </a:xfrm>
      </p:grpSpPr>
      <p:sp>
        <p:nvSpPr>
          <p:cNvPr id="23" name="Google Shape;23;p6"/>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bg>
      <p:bgPr>
        <a:blipFill>
          <a:blip r:embed="rId2">
            <a:alphaModFix/>
          </a:blip>
          <a:stretch>
            <a:fillRect/>
          </a:stretch>
        </a:blipFill>
      </p:bgPr>
    </p:bg>
    <p:spTree>
      <p:nvGrpSpPr>
        <p:cNvPr id="24" name="Shape 24"/>
        <p:cNvGrpSpPr/>
        <p:nvPr/>
      </p:nvGrpSpPr>
      <p:grpSpPr>
        <a:xfrm>
          <a:off x="0" y="0"/>
          <a:ext cx="0" cy="0"/>
          <a:chOff x="0" y="0"/>
          <a:chExt cx="0" cy="0"/>
        </a:xfrm>
      </p:grpSpPr>
      <p:sp>
        <p:nvSpPr>
          <p:cNvPr id="25" name="Google Shape;25;p7"/>
          <p:cNvSpPr txBox="1"/>
          <p:nvPr>
            <p:ph type="title"/>
          </p:nvPr>
        </p:nvSpPr>
        <p:spPr>
          <a:xfrm>
            <a:off x="5337175" y="1297125"/>
            <a:ext cx="2837400" cy="12525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
        <p:nvSpPr>
          <p:cNvPr id="26" name="Google Shape;26;p7"/>
          <p:cNvSpPr txBox="1"/>
          <p:nvPr>
            <p:ph idx="1" type="body"/>
          </p:nvPr>
        </p:nvSpPr>
        <p:spPr>
          <a:xfrm>
            <a:off x="5337175" y="2593875"/>
            <a:ext cx="2837400" cy="12525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Clr>
                <a:schemeClr val="lt1"/>
              </a:buClr>
              <a:buSzPts val="1600"/>
              <a:buChar char="●"/>
              <a:defRPr sz="1600">
                <a:solidFill>
                  <a:schemeClr val="lt1"/>
                </a:solidFill>
              </a:defRPr>
            </a:lvl1pPr>
            <a:lvl2pPr indent="-330200" lvl="1" marL="914400" rtl="0">
              <a:spcBef>
                <a:spcPts val="1600"/>
              </a:spcBef>
              <a:spcAft>
                <a:spcPts val="0"/>
              </a:spcAft>
              <a:buClr>
                <a:schemeClr val="lt1"/>
              </a:buClr>
              <a:buSzPts val="1600"/>
              <a:buChar char="○"/>
              <a:defRPr sz="1600">
                <a:solidFill>
                  <a:schemeClr val="lt1"/>
                </a:solidFill>
              </a:defRPr>
            </a:lvl2pPr>
            <a:lvl3pPr indent="-330200" lvl="2" marL="1371600" rtl="0">
              <a:spcBef>
                <a:spcPts val="1600"/>
              </a:spcBef>
              <a:spcAft>
                <a:spcPts val="0"/>
              </a:spcAft>
              <a:buClr>
                <a:schemeClr val="lt1"/>
              </a:buClr>
              <a:buSzPts val="1600"/>
              <a:buChar char="■"/>
              <a:defRPr sz="1600">
                <a:solidFill>
                  <a:schemeClr val="lt1"/>
                </a:solidFill>
              </a:defRPr>
            </a:lvl3pPr>
            <a:lvl4pPr indent="-330200" lvl="3" marL="1828800" rtl="0">
              <a:spcBef>
                <a:spcPts val="1600"/>
              </a:spcBef>
              <a:spcAft>
                <a:spcPts val="0"/>
              </a:spcAft>
              <a:buClr>
                <a:schemeClr val="lt1"/>
              </a:buClr>
              <a:buSzPts val="1600"/>
              <a:buChar char="●"/>
              <a:defRPr sz="1600">
                <a:solidFill>
                  <a:schemeClr val="lt1"/>
                </a:solidFill>
              </a:defRPr>
            </a:lvl4pPr>
            <a:lvl5pPr indent="-330200" lvl="4" marL="2286000" rtl="0">
              <a:spcBef>
                <a:spcPts val="1600"/>
              </a:spcBef>
              <a:spcAft>
                <a:spcPts val="0"/>
              </a:spcAft>
              <a:buClr>
                <a:schemeClr val="lt1"/>
              </a:buClr>
              <a:buSzPts val="1600"/>
              <a:buChar char="○"/>
              <a:defRPr sz="1600">
                <a:solidFill>
                  <a:schemeClr val="lt1"/>
                </a:solidFill>
              </a:defRPr>
            </a:lvl5pPr>
            <a:lvl6pPr indent="-330200" lvl="5" marL="2743200" rtl="0">
              <a:spcBef>
                <a:spcPts val="1600"/>
              </a:spcBef>
              <a:spcAft>
                <a:spcPts val="0"/>
              </a:spcAft>
              <a:buClr>
                <a:schemeClr val="lt1"/>
              </a:buClr>
              <a:buSzPts val="1600"/>
              <a:buChar char="■"/>
              <a:defRPr sz="1600">
                <a:solidFill>
                  <a:schemeClr val="lt1"/>
                </a:solidFill>
              </a:defRPr>
            </a:lvl6pPr>
            <a:lvl7pPr indent="-330200" lvl="6" marL="3200400" rtl="0">
              <a:spcBef>
                <a:spcPts val="1600"/>
              </a:spcBef>
              <a:spcAft>
                <a:spcPts val="0"/>
              </a:spcAft>
              <a:buClr>
                <a:schemeClr val="lt1"/>
              </a:buClr>
              <a:buSzPts val="1600"/>
              <a:buChar char="●"/>
              <a:defRPr sz="1600">
                <a:solidFill>
                  <a:schemeClr val="lt1"/>
                </a:solidFill>
              </a:defRPr>
            </a:lvl7pPr>
            <a:lvl8pPr indent="-330200" lvl="7" marL="3657600" rtl="0">
              <a:spcBef>
                <a:spcPts val="1600"/>
              </a:spcBef>
              <a:spcAft>
                <a:spcPts val="0"/>
              </a:spcAft>
              <a:buClr>
                <a:schemeClr val="lt1"/>
              </a:buClr>
              <a:buSzPts val="1600"/>
              <a:buChar char="○"/>
              <a:defRPr sz="1600">
                <a:solidFill>
                  <a:schemeClr val="lt1"/>
                </a:solidFill>
              </a:defRPr>
            </a:lvl8pPr>
            <a:lvl9pPr indent="-330200" lvl="8" marL="4114800" rtl="0">
              <a:spcBef>
                <a:spcPts val="1600"/>
              </a:spcBef>
              <a:spcAft>
                <a:spcPts val="1600"/>
              </a:spcAft>
              <a:buClr>
                <a:schemeClr val="lt1"/>
              </a:buClr>
              <a:buSzPts val="1600"/>
              <a:buChar char="■"/>
              <a:defRPr sz="1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blipFill>
          <a:blip r:embed="rId2">
            <a:alphaModFix/>
          </a:blip>
          <a:stretch>
            <a:fillRect/>
          </a:stretch>
        </a:blipFill>
      </p:bgPr>
    </p:bg>
    <p:spTree>
      <p:nvGrpSpPr>
        <p:cNvPr id="27" name="Shape 27"/>
        <p:cNvGrpSpPr/>
        <p:nvPr/>
      </p:nvGrpSpPr>
      <p:grpSpPr>
        <a:xfrm>
          <a:off x="0" y="0"/>
          <a:ext cx="0" cy="0"/>
          <a:chOff x="0" y="0"/>
          <a:chExt cx="0" cy="0"/>
        </a:xfrm>
      </p:grpSpPr>
      <p:sp>
        <p:nvSpPr>
          <p:cNvPr id="28" name="Google Shape;28;p8"/>
          <p:cNvSpPr txBox="1"/>
          <p:nvPr>
            <p:ph type="title"/>
          </p:nvPr>
        </p:nvSpPr>
        <p:spPr>
          <a:xfrm>
            <a:off x="929477" y="436183"/>
            <a:ext cx="2746500" cy="4090800"/>
          </a:xfrm>
          <a:prstGeom prst="rect">
            <a:avLst/>
          </a:prstGeom>
        </p:spPr>
        <p:txBody>
          <a:bodyPr anchorCtr="0" anchor="t" bIns="91425" lIns="91425" spcFirstLastPara="1" rIns="91425" wrap="square" tIns="91425">
            <a:noAutofit/>
          </a:bodyPr>
          <a:lstStyle>
            <a:lvl1pPr lvl="0">
              <a:spcBef>
                <a:spcPts val="0"/>
              </a:spcBef>
              <a:spcAft>
                <a:spcPts val="0"/>
              </a:spcAft>
              <a:buClr>
                <a:schemeClr val="accent1"/>
              </a:buClr>
              <a:buSzPts val="3000"/>
              <a:buNone/>
              <a:defRPr sz="3000">
                <a:solidFill>
                  <a:schemeClr val="accent1"/>
                </a:solidFill>
              </a:defRPr>
            </a:lvl1pPr>
            <a:lvl2pPr lvl="1">
              <a:spcBef>
                <a:spcPts val="0"/>
              </a:spcBef>
              <a:spcAft>
                <a:spcPts val="0"/>
              </a:spcAft>
              <a:buClr>
                <a:schemeClr val="accent1"/>
              </a:buClr>
              <a:buSzPts val="4800"/>
              <a:buNone/>
              <a:defRPr sz="4800">
                <a:solidFill>
                  <a:schemeClr val="accent1"/>
                </a:solidFill>
              </a:defRPr>
            </a:lvl2pPr>
            <a:lvl3pPr lvl="2">
              <a:spcBef>
                <a:spcPts val="0"/>
              </a:spcBef>
              <a:spcAft>
                <a:spcPts val="0"/>
              </a:spcAft>
              <a:buClr>
                <a:schemeClr val="accent1"/>
              </a:buClr>
              <a:buSzPts val="4800"/>
              <a:buNone/>
              <a:defRPr sz="4800">
                <a:solidFill>
                  <a:schemeClr val="accent1"/>
                </a:solidFill>
              </a:defRPr>
            </a:lvl3pPr>
            <a:lvl4pPr lvl="3">
              <a:spcBef>
                <a:spcPts val="0"/>
              </a:spcBef>
              <a:spcAft>
                <a:spcPts val="0"/>
              </a:spcAft>
              <a:buClr>
                <a:schemeClr val="accent1"/>
              </a:buClr>
              <a:buSzPts val="4800"/>
              <a:buNone/>
              <a:defRPr sz="4800">
                <a:solidFill>
                  <a:schemeClr val="accent1"/>
                </a:solidFill>
              </a:defRPr>
            </a:lvl4pPr>
            <a:lvl5pPr lvl="4">
              <a:spcBef>
                <a:spcPts val="0"/>
              </a:spcBef>
              <a:spcAft>
                <a:spcPts val="0"/>
              </a:spcAft>
              <a:buClr>
                <a:schemeClr val="accent1"/>
              </a:buClr>
              <a:buSzPts val="4800"/>
              <a:buNone/>
              <a:defRPr sz="4800">
                <a:solidFill>
                  <a:schemeClr val="accent1"/>
                </a:solidFill>
              </a:defRPr>
            </a:lvl5pPr>
            <a:lvl6pPr lvl="5">
              <a:spcBef>
                <a:spcPts val="0"/>
              </a:spcBef>
              <a:spcAft>
                <a:spcPts val="0"/>
              </a:spcAft>
              <a:buClr>
                <a:schemeClr val="accent1"/>
              </a:buClr>
              <a:buSzPts val="4800"/>
              <a:buNone/>
              <a:defRPr sz="4800">
                <a:solidFill>
                  <a:schemeClr val="accent1"/>
                </a:solidFill>
              </a:defRPr>
            </a:lvl6pPr>
            <a:lvl7pPr lvl="6">
              <a:spcBef>
                <a:spcPts val="0"/>
              </a:spcBef>
              <a:spcAft>
                <a:spcPts val="0"/>
              </a:spcAft>
              <a:buClr>
                <a:schemeClr val="accent1"/>
              </a:buClr>
              <a:buSzPts val="4800"/>
              <a:buNone/>
              <a:defRPr sz="4800">
                <a:solidFill>
                  <a:schemeClr val="accent1"/>
                </a:solidFill>
              </a:defRPr>
            </a:lvl7pPr>
            <a:lvl8pPr lvl="7">
              <a:spcBef>
                <a:spcPts val="0"/>
              </a:spcBef>
              <a:spcAft>
                <a:spcPts val="0"/>
              </a:spcAft>
              <a:buClr>
                <a:schemeClr val="accent1"/>
              </a:buClr>
              <a:buSzPts val="4800"/>
              <a:buNone/>
              <a:defRPr sz="4800">
                <a:solidFill>
                  <a:schemeClr val="accent1"/>
                </a:solidFill>
              </a:defRPr>
            </a:lvl8pPr>
            <a:lvl9pPr lvl="8">
              <a:spcBef>
                <a:spcPts val="0"/>
              </a:spcBef>
              <a:spcAft>
                <a:spcPts val="0"/>
              </a:spcAft>
              <a:buClr>
                <a:schemeClr val="accent1"/>
              </a:buClr>
              <a:buSzPts val="4800"/>
              <a:buNone/>
              <a:defRPr sz="4800">
                <a:solidFill>
                  <a:schemeClr val="accent1"/>
                </a:solidFill>
              </a:defRPr>
            </a:lvl9pPr>
          </a:lstStyle>
          <a:p/>
        </p:txBody>
      </p:sp>
      <p:pic>
        <p:nvPicPr>
          <p:cNvPr id="29" name="Google Shape;29;p8"/>
          <p:cNvPicPr preferRelativeResize="0"/>
          <p:nvPr/>
        </p:nvPicPr>
        <p:blipFill>
          <a:blip r:embed="rId3">
            <a:alphaModFix/>
          </a:blip>
          <a:stretch>
            <a:fillRect/>
          </a:stretch>
        </p:blipFill>
        <p:spPr>
          <a:xfrm rot="5400000">
            <a:off x="3278924" y="414050"/>
            <a:ext cx="7626551" cy="2883799"/>
          </a:xfrm>
          <a:prstGeom prst="rect">
            <a:avLst/>
          </a:prstGeom>
          <a:noFill/>
          <a:ln>
            <a:noFill/>
          </a:ln>
        </p:spPr>
      </p:pic>
      <p:pic>
        <p:nvPicPr>
          <p:cNvPr id="30" name="Google Shape;30;p8"/>
          <p:cNvPicPr preferRelativeResize="0"/>
          <p:nvPr/>
        </p:nvPicPr>
        <p:blipFill>
          <a:blip r:embed="rId3">
            <a:alphaModFix/>
          </a:blip>
          <a:stretch>
            <a:fillRect/>
          </a:stretch>
        </p:blipFill>
        <p:spPr>
          <a:xfrm flipH="1" rot="5400000">
            <a:off x="4822414" y="-351911"/>
            <a:ext cx="9309797" cy="3520275"/>
          </a:xfrm>
          <a:prstGeom prst="rect">
            <a:avLst/>
          </a:prstGeom>
          <a:noFill/>
          <a:ln>
            <a:noFill/>
          </a:ln>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bg>
      <p:bgPr>
        <a:blipFill>
          <a:blip r:embed="rId2">
            <a:alphaModFix/>
          </a:blip>
          <a:stretch>
            <a:fillRect/>
          </a:stretch>
        </a:blipFill>
      </p:bgPr>
    </p:bg>
    <p:spTree>
      <p:nvGrpSpPr>
        <p:cNvPr id="31" name="Shape 31"/>
        <p:cNvGrpSpPr/>
        <p:nvPr/>
      </p:nvGrpSpPr>
      <p:grpSpPr>
        <a:xfrm>
          <a:off x="0" y="0"/>
          <a:ext cx="0" cy="0"/>
          <a:chOff x="0" y="0"/>
          <a:chExt cx="0" cy="0"/>
        </a:xfrm>
      </p:grpSpPr>
      <p:sp>
        <p:nvSpPr>
          <p:cNvPr id="32" name="Google Shape;32;p9"/>
          <p:cNvSpPr txBox="1"/>
          <p:nvPr>
            <p:ph idx="1" type="subTitle"/>
          </p:nvPr>
        </p:nvSpPr>
        <p:spPr>
          <a:xfrm>
            <a:off x="938500" y="1769575"/>
            <a:ext cx="2871600" cy="12351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Clr>
                <a:schemeClr val="lt2"/>
              </a:buClr>
              <a:buSzPts val="1600"/>
              <a:buNone/>
              <a:defRPr sz="1600">
                <a:solidFill>
                  <a:schemeClr val="lt2"/>
                </a:solidFill>
              </a:defRPr>
            </a:lvl1pPr>
            <a:lvl2pPr lvl="1" algn="ctr">
              <a:lnSpc>
                <a:spcPct val="100000"/>
              </a:lnSpc>
              <a:spcBef>
                <a:spcPts val="0"/>
              </a:spcBef>
              <a:spcAft>
                <a:spcPts val="0"/>
              </a:spcAft>
              <a:buSzPts val="1600"/>
              <a:buNone/>
              <a:defRPr sz="1600"/>
            </a:lvl2pPr>
            <a:lvl3pPr lvl="2" algn="ctr">
              <a:lnSpc>
                <a:spcPct val="100000"/>
              </a:lnSpc>
              <a:spcBef>
                <a:spcPts val="0"/>
              </a:spcBef>
              <a:spcAft>
                <a:spcPts val="0"/>
              </a:spcAft>
              <a:buSzPts val="1600"/>
              <a:buNone/>
              <a:defRPr sz="1600"/>
            </a:lvl3pPr>
            <a:lvl4pPr lvl="3" algn="ctr">
              <a:lnSpc>
                <a:spcPct val="100000"/>
              </a:lnSpc>
              <a:spcBef>
                <a:spcPts val="0"/>
              </a:spcBef>
              <a:spcAft>
                <a:spcPts val="0"/>
              </a:spcAft>
              <a:buSzPts val="1600"/>
              <a:buNone/>
              <a:defRPr sz="1600"/>
            </a:lvl4pPr>
            <a:lvl5pPr lvl="4" algn="ctr">
              <a:lnSpc>
                <a:spcPct val="100000"/>
              </a:lnSpc>
              <a:spcBef>
                <a:spcPts val="0"/>
              </a:spcBef>
              <a:spcAft>
                <a:spcPts val="0"/>
              </a:spcAft>
              <a:buSzPts val="1600"/>
              <a:buNone/>
              <a:defRPr sz="1600"/>
            </a:lvl5pPr>
            <a:lvl6pPr lvl="5" algn="ctr">
              <a:lnSpc>
                <a:spcPct val="100000"/>
              </a:lnSpc>
              <a:spcBef>
                <a:spcPts val="0"/>
              </a:spcBef>
              <a:spcAft>
                <a:spcPts val="0"/>
              </a:spcAft>
              <a:buSzPts val="1600"/>
              <a:buNone/>
              <a:defRPr sz="1600"/>
            </a:lvl6pPr>
            <a:lvl7pPr lvl="6" algn="ctr">
              <a:lnSpc>
                <a:spcPct val="100000"/>
              </a:lnSpc>
              <a:spcBef>
                <a:spcPts val="0"/>
              </a:spcBef>
              <a:spcAft>
                <a:spcPts val="0"/>
              </a:spcAft>
              <a:buSzPts val="1600"/>
              <a:buNone/>
              <a:defRPr sz="1600"/>
            </a:lvl7pPr>
            <a:lvl8pPr lvl="7" algn="ctr">
              <a:lnSpc>
                <a:spcPct val="100000"/>
              </a:lnSpc>
              <a:spcBef>
                <a:spcPts val="0"/>
              </a:spcBef>
              <a:spcAft>
                <a:spcPts val="0"/>
              </a:spcAft>
              <a:buSzPts val="1600"/>
              <a:buNone/>
              <a:defRPr sz="1600"/>
            </a:lvl8pPr>
            <a:lvl9pPr lvl="8" algn="ctr">
              <a:lnSpc>
                <a:spcPct val="100000"/>
              </a:lnSpc>
              <a:spcBef>
                <a:spcPts val="0"/>
              </a:spcBef>
              <a:spcAft>
                <a:spcPts val="0"/>
              </a:spcAft>
              <a:buSzPts val="1600"/>
              <a:buNone/>
              <a:defRPr sz="1600"/>
            </a:lvl9pPr>
          </a:lstStyle>
          <a:p/>
        </p:txBody>
      </p:sp>
      <p:sp>
        <p:nvSpPr>
          <p:cNvPr id="33" name="Google Shape;33;p9"/>
          <p:cNvSpPr txBox="1"/>
          <p:nvPr>
            <p:ph idx="2" type="body"/>
          </p:nvPr>
        </p:nvSpPr>
        <p:spPr>
          <a:xfrm>
            <a:off x="4703375" y="909600"/>
            <a:ext cx="3468900" cy="3324300"/>
          </a:xfrm>
          <a:prstGeom prst="rect">
            <a:avLst/>
          </a:prstGeom>
        </p:spPr>
        <p:txBody>
          <a:bodyPr anchorCtr="0" anchor="t" bIns="91425" lIns="91425" spcFirstLastPara="1" rIns="91425" wrap="square" tIns="91425">
            <a:noAutofit/>
          </a:bodyPr>
          <a:lstStyle>
            <a:lvl1pPr indent="-317500" lvl="0" marL="457200">
              <a:spcBef>
                <a:spcPts val="0"/>
              </a:spcBef>
              <a:spcAft>
                <a:spcPts val="0"/>
              </a:spcAft>
              <a:buClr>
                <a:schemeClr val="lt1"/>
              </a:buClr>
              <a:buSzPts val="1400"/>
              <a:buChar char="●"/>
              <a:defRPr sz="1400">
                <a:solidFill>
                  <a:schemeClr val="lt1"/>
                </a:solidFill>
              </a:defRPr>
            </a:lvl1pPr>
            <a:lvl2pPr indent="-317500" lvl="1" marL="914400">
              <a:spcBef>
                <a:spcPts val="1600"/>
              </a:spcBef>
              <a:spcAft>
                <a:spcPts val="0"/>
              </a:spcAft>
              <a:buClr>
                <a:schemeClr val="lt1"/>
              </a:buClr>
              <a:buSzPts val="1400"/>
              <a:buChar char="○"/>
              <a:defRPr>
                <a:solidFill>
                  <a:schemeClr val="lt1"/>
                </a:solidFill>
              </a:defRPr>
            </a:lvl2pPr>
            <a:lvl3pPr indent="-317500" lvl="2" marL="1371600">
              <a:spcBef>
                <a:spcPts val="1600"/>
              </a:spcBef>
              <a:spcAft>
                <a:spcPts val="0"/>
              </a:spcAft>
              <a:buClr>
                <a:schemeClr val="lt1"/>
              </a:buClr>
              <a:buSzPts val="1400"/>
              <a:buChar char="■"/>
              <a:defRPr>
                <a:solidFill>
                  <a:schemeClr val="lt1"/>
                </a:solidFill>
              </a:defRPr>
            </a:lvl3pPr>
            <a:lvl4pPr indent="-317500" lvl="3" marL="1828800">
              <a:spcBef>
                <a:spcPts val="1600"/>
              </a:spcBef>
              <a:spcAft>
                <a:spcPts val="0"/>
              </a:spcAft>
              <a:buClr>
                <a:schemeClr val="lt1"/>
              </a:buClr>
              <a:buSzPts val="1400"/>
              <a:buChar char="●"/>
              <a:defRPr>
                <a:solidFill>
                  <a:schemeClr val="lt1"/>
                </a:solidFill>
              </a:defRPr>
            </a:lvl4pPr>
            <a:lvl5pPr indent="-317500" lvl="4" marL="2286000">
              <a:spcBef>
                <a:spcPts val="1600"/>
              </a:spcBef>
              <a:spcAft>
                <a:spcPts val="0"/>
              </a:spcAft>
              <a:buClr>
                <a:schemeClr val="lt1"/>
              </a:buClr>
              <a:buSzPts val="1400"/>
              <a:buChar char="○"/>
              <a:defRPr>
                <a:solidFill>
                  <a:schemeClr val="lt1"/>
                </a:solidFill>
              </a:defRPr>
            </a:lvl5pPr>
            <a:lvl6pPr indent="-317500" lvl="5" marL="2743200">
              <a:spcBef>
                <a:spcPts val="1600"/>
              </a:spcBef>
              <a:spcAft>
                <a:spcPts val="0"/>
              </a:spcAft>
              <a:buClr>
                <a:schemeClr val="lt1"/>
              </a:buClr>
              <a:buSzPts val="1400"/>
              <a:buChar char="■"/>
              <a:defRPr>
                <a:solidFill>
                  <a:schemeClr val="lt1"/>
                </a:solidFill>
              </a:defRPr>
            </a:lvl6pPr>
            <a:lvl7pPr indent="-317500" lvl="6" marL="3200400">
              <a:spcBef>
                <a:spcPts val="1600"/>
              </a:spcBef>
              <a:spcAft>
                <a:spcPts val="0"/>
              </a:spcAft>
              <a:buClr>
                <a:schemeClr val="lt1"/>
              </a:buClr>
              <a:buSzPts val="1400"/>
              <a:buChar char="●"/>
              <a:defRPr>
                <a:solidFill>
                  <a:schemeClr val="lt1"/>
                </a:solidFill>
              </a:defRPr>
            </a:lvl7pPr>
            <a:lvl8pPr indent="-317500" lvl="7" marL="3657600">
              <a:spcBef>
                <a:spcPts val="1600"/>
              </a:spcBef>
              <a:spcAft>
                <a:spcPts val="0"/>
              </a:spcAft>
              <a:buClr>
                <a:schemeClr val="lt1"/>
              </a:buClr>
              <a:buSzPts val="1400"/>
              <a:buChar char="○"/>
              <a:defRPr>
                <a:solidFill>
                  <a:schemeClr val="lt1"/>
                </a:solidFill>
              </a:defRPr>
            </a:lvl8pPr>
            <a:lvl9pPr indent="-317500" lvl="8" marL="4114800">
              <a:spcBef>
                <a:spcPts val="1600"/>
              </a:spcBef>
              <a:spcAft>
                <a:spcPts val="1600"/>
              </a:spcAft>
              <a:buClr>
                <a:schemeClr val="lt1"/>
              </a:buClr>
              <a:buSzPts val="1400"/>
              <a:buChar char="■"/>
              <a:defRPr>
                <a:solidFill>
                  <a:schemeClr val="lt1"/>
                </a:solidFill>
              </a:defRPr>
            </a:lvl9pPr>
          </a:lstStyle>
          <a:p/>
        </p:txBody>
      </p:sp>
      <p:sp>
        <p:nvSpPr>
          <p:cNvPr id="34" name="Google Shape;34;p9"/>
          <p:cNvSpPr txBox="1"/>
          <p:nvPr>
            <p:ph type="title"/>
          </p:nvPr>
        </p:nvSpPr>
        <p:spPr>
          <a:xfrm>
            <a:off x="938500" y="445025"/>
            <a:ext cx="32238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bg>
      <p:bgPr>
        <a:blipFill>
          <a:blip r:embed="rId2">
            <a:alphaModFix/>
          </a:blip>
          <a:stretch>
            <a:fillRect/>
          </a:stretch>
        </a:blipFill>
      </p:bgPr>
    </p:bg>
    <p:spTree>
      <p:nvGrpSpPr>
        <p:cNvPr id="35" name="Shape 35"/>
        <p:cNvGrpSpPr/>
        <p:nvPr/>
      </p:nvGrpSpPr>
      <p:grpSpPr>
        <a:xfrm>
          <a:off x="0" y="0"/>
          <a:ext cx="0" cy="0"/>
          <a:chOff x="0" y="0"/>
          <a:chExt cx="0" cy="0"/>
        </a:xfrm>
      </p:grpSpPr>
      <p:sp>
        <p:nvSpPr>
          <p:cNvPr id="36" name="Google Shape;36;p10"/>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accent1"/>
              </a:buClr>
              <a:buSzPts val="2400"/>
              <a:buNone/>
              <a:defRPr sz="2400">
                <a:solidFill>
                  <a:schemeClr val="accent1"/>
                </a:solidFill>
              </a:defRPr>
            </a:lvl1pPr>
            <a:lvl2pPr lvl="1" rtl="0">
              <a:spcBef>
                <a:spcPts val="0"/>
              </a:spcBef>
              <a:spcAft>
                <a:spcPts val="0"/>
              </a:spcAft>
              <a:buClr>
                <a:schemeClr val="lt1"/>
              </a:buClr>
              <a:buSzPts val="2800"/>
              <a:buNone/>
              <a:defRPr>
                <a:solidFill>
                  <a:schemeClr val="lt1"/>
                </a:solidFill>
              </a:defRPr>
            </a:lvl2pPr>
            <a:lvl3pPr lvl="2" rtl="0">
              <a:spcBef>
                <a:spcPts val="0"/>
              </a:spcBef>
              <a:spcAft>
                <a:spcPts val="0"/>
              </a:spcAft>
              <a:buClr>
                <a:schemeClr val="lt1"/>
              </a:buClr>
              <a:buSzPts val="2800"/>
              <a:buNone/>
              <a:defRPr>
                <a:solidFill>
                  <a:schemeClr val="lt1"/>
                </a:solidFill>
              </a:defRPr>
            </a:lvl3pPr>
            <a:lvl4pPr lvl="3" rtl="0">
              <a:spcBef>
                <a:spcPts val="0"/>
              </a:spcBef>
              <a:spcAft>
                <a:spcPts val="0"/>
              </a:spcAft>
              <a:buClr>
                <a:schemeClr val="lt1"/>
              </a:buClr>
              <a:buSzPts val="2800"/>
              <a:buNone/>
              <a:defRPr>
                <a:solidFill>
                  <a:schemeClr val="lt1"/>
                </a:solidFill>
              </a:defRPr>
            </a:lvl4pPr>
            <a:lvl5pPr lvl="4" rtl="0">
              <a:spcBef>
                <a:spcPts val="0"/>
              </a:spcBef>
              <a:spcAft>
                <a:spcPts val="0"/>
              </a:spcAft>
              <a:buClr>
                <a:schemeClr val="lt1"/>
              </a:buClr>
              <a:buSzPts val="2800"/>
              <a:buNone/>
              <a:defRPr>
                <a:solidFill>
                  <a:schemeClr val="lt1"/>
                </a:solidFill>
              </a:defRPr>
            </a:lvl5pPr>
            <a:lvl6pPr lvl="5" rtl="0">
              <a:spcBef>
                <a:spcPts val="0"/>
              </a:spcBef>
              <a:spcAft>
                <a:spcPts val="0"/>
              </a:spcAft>
              <a:buClr>
                <a:schemeClr val="lt1"/>
              </a:buClr>
              <a:buSzPts val="2800"/>
              <a:buNone/>
              <a:defRPr>
                <a:solidFill>
                  <a:schemeClr val="lt1"/>
                </a:solidFill>
              </a:defRPr>
            </a:lvl6pPr>
            <a:lvl7pPr lvl="6" rtl="0">
              <a:spcBef>
                <a:spcPts val="0"/>
              </a:spcBef>
              <a:spcAft>
                <a:spcPts val="0"/>
              </a:spcAft>
              <a:buClr>
                <a:schemeClr val="lt1"/>
              </a:buClr>
              <a:buSzPts val="2800"/>
              <a:buNone/>
              <a:defRPr>
                <a:solidFill>
                  <a:schemeClr val="lt1"/>
                </a:solidFill>
              </a:defRPr>
            </a:lvl7pPr>
            <a:lvl8pPr lvl="7" rtl="0">
              <a:spcBef>
                <a:spcPts val="0"/>
              </a:spcBef>
              <a:spcAft>
                <a:spcPts val="0"/>
              </a:spcAft>
              <a:buClr>
                <a:schemeClr val="lt1"/>
              </a:buClr>
              <a:buSzPts val="2800"/>
              <a:buNone/>
              <a:defRPr>
                <a:solidFill>
                  <a:schemeClr val="lt1"/>
                </a:solidFill>
              </a:defRPr>
            </a:lvl8pPr>
            <a:lvl9pPr lvl="8" rtl="0">
              <a:spcBef>
                <a:spcPts val="0"/>
              </a:spcBef>
              <a:spcAft>
                <a:spcPts val="0"/>
              </a:spcAft>
              <a:buClr>
                <a:schemeClr val="lt1"/>
              </a:buClr>
              <a:buSzPts val="2800"/>
              <a:buNone/>
              <a:defRPr>
                <a:solidFill>
                  <a:schemeClr val="lt1"/>
                </a:solidFill>
              </a:defRPr>
            </a:lvl9pPr>
          </a:lstStyle>
          <a:p/>
        </p:txBody>
      </p:sp>
    </p:spTree>
  </p:cSld>
  <p:clrMapOvr>
    <a:masterClrMapping/>
  </p:clrMapOvr>
</p:sldLayout>
</file>

<file path=ppt/slideMasters/_rels/slideMaster1.xml.rels><?xml version="1.0" encoding="UTF-8" standalone="yes"?><Relationships xmlns="http://schemas.openxmlformats.org/package/2006/relationships"><Relationship Id="rId20" Type="http://schemas.openxmlformats.org/officeDocument/2006/relationships/slideLayout" Target="../slideLayouts/slideLayout20.xml"/><Relationship Id="rId22" Type="http://schemas.openxmlformats.org/officeDocument/2006/relationships/slideLayout" Target="../slideLayouts/slideLayout22.xml"/><Relationship Id="rId21" Type="http://schemas.openxmlformats.org/officeDocument/2006/relationships/slideLayout" Target="../slideLayouts/slideLayout21.xml"/><Relationship Id="rId24" Type="http://schemas.openxmlformats.org/officeDocument/2006/relationships/slideLayout" Target="../slideLayouts/slideLayout24.xml"/><Relationship Id="rId23" Type="http://schemas.openxmlformats.org/officeDocument/2006/relationships/slideLayout" Target="../slideLayouts/slideLayout23.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26" Type="http://schemas.openxmlformats.org/officeDocument/2006/relationships/slideLayout" Target="../slideLayouts/slideLayout26.xml"/><Relationship Id="rId25" Type="http://schemas.openxmlformats.org/officeDocument/2006/relationships/slideLayout" Target="../slideLayouts/slideLayout25.xml"/><Relationship Id="rId28" Type="http://schemas.openxmlformats.org/officeDocument/2006/relationships/slideLayout" Target="../slideLayouts/slideLayout28.xml"/><Relationship Id="rId27" Type="http://schemas.openxmlformats.org/officeDocument/2006/relationships/slideLayout" Target="../slideLayouts/slideLayout27.xml"/><Relationship Id="rId5" Type="http://schemas.openxmlformats.org/officeDocument/2006/relationships/slideLayout" Target="../slideLayouts/slideLayout5.xml"/><Relationship Id="rId6" Type="http://schemas.openxmlformats.org/officeDocument/2006/relationships/slideLayout" Target="../slideLayouts/slideLayout6.xml"/><Relationship Id="rId29" Type="http://schemas.openxmlformats.org/officeDocument/2006/relationships/slideLayout" Target="../slideLayouts/slideLayout29.xml"/><Relationship Id="rId7" Type="http://schemas.openxmlformats.org/officeDocument/2006/relationships/slideLayout" Target="../slideLayouts/slideLayout7.xml"/><Relationship Id="rId8" Type="http://schemas.openxmlformats.org/officeDocument/2006/relationships/slideLayout" Target="../slideLayouts/slideLayout8.xml"/><Relationship Id="rId31" Type="http://schemas.openxmlformats.org/officeDocument/2006/relationships/slideLayout" Target="../slideLayouts/slideLayout31.xml"/><Relationship Id="rId30" Type="http://schemas.openxmlformats.org/officeDocument/2006/relationships/slideLayout" Target="../slideLayouts/slideLayout30.xml"/><Relationship Id="rId11" Type="http://schemas.openxmlformats.org/officeDocument/2006/relationships/slideLayout" Target="../slideLayouts/slideLayout11.xml"/><Relationship Id="rId33" Type="http://schemas.openxmlformats.org/officeDocument/2006/relationships/slideLayout" Target="../slideLayouts/slideLayout33.xml"/><Relationship Id="rId10" Type="http://schemas.openxmlformats.org/officeDocument/2006/relationships/slideLayout" Target="../slideLayouts/slideLayout10.xml"/><Relationship Id="rId32" Type="http://schemas.openxmlformats.org/officeDocument/2006/relationships/slideLayout" Target="../slideLayouts/slideLayout32.xml"/><Relationship Id="rId13" Type="http://schemas.openxmlformats.org/officeDocument/2006/relationships/slideLayout" Target="../slideLayouts/slideLayout13.xml"/><Relationship Id="rId35" Type="http://schemas.openxmlformats.org/officeDocument/2006/relationships/theme" Target="../theme/theme2.xml"/><Relationship Id="rId12" Type="http://schemas.openxmlformats.org/officeDocument/2006/relationships/slideLayout" Target="../slideLayouts/slideLayout12.xml"/><Relationship Id="rId34" Type="http://schemas.openxmlformats.org/officeDocument/2006/relationships/slideLayout" Target="../slideLayouts/slideLayout34.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9" Type="http://schemas.openxmlformats.org/officeDocument/2006/relationships/slideLayout" Target="../slideLayouts/slideLayout19.xml"/><Relationship Id="rId18" Type="http://schemas.openxmlformats.org/officeDocument/2006/relationships/slideLayout" Target="../slideLayouts/slideLayout1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Clr>
                <a:schemeClr val="lt1"/>
              </a:buClr>
              <a:buSzPts val="2800"/>
              <a:buFont typeface="Montserrat ExtraBold"/>
              <a:buNone/>
              <a:defRPr sz="2800">
                <a:solidFill>
                  <a:schemeClr val="lt1"/>
                </a:solidFill>
                <a:latin typeface="Montserrat ExtraBold"/>
                <a:ea typeface="Montserrat ExtraBold"/>
                <a:cs typeface="Montserrat ExtraBold"/>
                <a:sym typeface="Montserrat ExtraBold"/>
              </a:defRPr>
            </a:lvl1pPr>
            <a:lvl2pPr lvl="1">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2pPr>
            <a:lvl3pPr lvl="2">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3pPr>
            <a:lvl4pPr lvl="3">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4pPr>
            <a:lvl5pPr lvl="4">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5pPr>
            <a:lvl6pPr lvl="5">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6pPr>
            <a:lvl7pPr lvl="6">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7pPr>
            <a:lvl8pPr lvl="7">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8pPr>
            <a:lvl9pPr lvl="8">
              <a:spcBef>
                <a:spcPts val="0"/>
              </a:spcBef>
              <a:spcAft>
                <a:spcPts val="0"/>
              </a:spcAft>
              <a:buClr>
                <a:schemeClr val="dk1"/>
              </a:buClr>
              <a:buSzPts val="2800"/>
              <a:buFont typeface="Montserrat"/>
              <a:buNone/>
              <a:defRPr sz="2800">
                <a:solidFill>
                  <a:schemeClr val="dk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a:lnSpc>
                <a:spcPct val="100000"/>
              </a:lnSpc>
              <a:spcBef>
                <a:spcPts val="0"/>
              </a:spcBef>
              <a:spcAft>
                <a:spcPts val="0"/>
              </a:spcAft>
              <a:buClr>
                <a:schemeClr val="dk2"/>
              </a:buClr>
              <a:buSzPts val="1800"/>
              <a:buFont typeface="Montserrat"/>
              <a:buChar char="●"/>
              <a:defRPr sz="1800">
                <a:solidFill>
                  <a:schemeClr val="dk2"/>
                </a:solidFill>
                <a:latin typeface="Montserrat"/>
                <a:ea typeface="Montserrat"/>
                <a:cs typeface="Montserrat"/>
                <a:sym typeface="Montserrat"/>
              </a:defRPr>
            </a:lvl1pPr>
            <a:lvl2pPr indent="-317500" lvl="1" marL="914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2pPr>
            <a:lvl3pPr indent="-317500" lvl="2" marL="1371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3pPr>
            <a:lvl4pPr indent="-317500" lvl="3" marL="18288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4pPr>
            <a:lvl5pPr indent="-317500" lvl="4" marL="22860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5pPr>
            <a:lvl6pPr indent="-317500" lvl="5" marL="27432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6pPr>
            <a:lvl7pPr indent="-317500" lvl="6" marL="32004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7pPr>
            <a:lvl8pPr indent="-317500" lvl="7" marL="3657600">
              <a:lnSpc>
                <a:spcPct val="100000"/>
              </a:lnSpc>
              <a:spcBef>
                <a:spcPts val="1600"/>
              </a:spcBef>
              <a:spcAft>
                <a:spcPts val="0"/>
              </a:spcAft>
              <a:buClr>
                <a:schemeClr val="dk2"/>
              </a:buClr>
              <a:buSzPts val="1400"/>
              <a:buFont typeface="Montserrat"/>
              <a:buChar char="○"/>
              <a:defRPr>
                <a:solidFill>
                  <a:schemeClr val="dk2"/>
                </a:solidFill>
                <a:latin typeface="Montserrat"/>
                <a:ea typeface="Montserrat"/>
                <a:cs typeface="Montserrat"/>
                <a:sym typeface="Montserrat"/>
              </a:defRPr>
            </a:lvl8pPr>
            <a:lvl9pPr indent="-317500" lvl="8" marL="4114800">
              <a:lnSpc>
                <a:spcPct val="100000"/>
              </a:lnSpc>
              <a:spcBef>
                <a:spcPts val="1600"/>
              </a:spcBef>
              <a:spcAft>
                <a:spcPts val="1600"/>
              </a:spcAft>
              <a:buClr>
                <a:schemeClr val="dk2"/>
              </a:buClr>
              <a:buSzPts val="1400"/>
              <a:buFont typeface="Montserrat"/>
              <a:buChar char="■"/>
              <a:defRPr>
                <a:solidFill>
                  <a:schemeClr val="dk2"/>
                </a:solidFill>
                <a:latin typeface="Montserrat"/>
                <a:ea typeface="Montserrat"/>
                <a:cs typeface="Montserrat"/>
                <a:sym typeface="Montserrat"/>
              </a:defRPr>
            </a:lvl9pPr>
          </a:lstStyle>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 id="2147483664" r:id="rId17"/>
    <p:sldLayoutId id="2147483665" r:id="rId18"/>
    <p:sldLayoutId id="2147483666" r:id="rId19"/>
    <p:sldLayoutId id="2147483667" r:id="rId20"/>
    <p:sldLayoutId id="2147483668" r:id="rId21"/>
    <p:sldLayoutId id="2147483669" r:id="rId22"/>
    <p:sldLayoutId id="2147483670" r:id="rId23"/>
    <p:sldLayoutId id="2147483671" r:id="rId24"/>
    <p:sldLayoutId id="2147483672" r:id="rId25"/>
    <p:sldLayoutId id="2147483673" r:id="rId26"/>
    <p:sldLayoutId id="2147483674" r:id="rId27"/>
    <p:sldLayoutId id="2147483675" r:id="rId28"/>
    <p:sldLayoutId id="2147483676" r:id="rId29"/>
    <p:sldLayoutId id="2147483677" r:id="rId30"/>
    <p:sldLayoutId id="2147483678" r:id="rId31"/>
    <p:sldLayoutId id="2147483679" r:id="rId32"/>
    <p:sldLayoutId id="2147483680" r:id="rId33"/>
    <p:sldLayoutId id="2147483681" r:id="rId34"/>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10.xml"/><Relationship Id="rId3" Type="http://schemas.openxmlformats.org/officeDocument/2006/relationships/image" Target="../media/image9.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11.xml"/><Relationship Id="rId3" Type="http://schemas.openxmlformats.org/officeDocument/2006/relationships/image" Target="../media/image25.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12.xml"/><Relationship Id="rId3" Type="http://schemas.openxmlformats.org/officeDocument/2006/relationships/image" Target="../media/image3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9.xml"/><Relationship Id="rId2" Type="http://schemas.openxmlformats.org/officeDocument/2006/relationships/notesSlide" Target="../notesSlides/notesSlide13.xml"/><Relationship Id="rId3" Type="http://schemas.openxmlformats.org/officeDocument/2006/relationships/image" Target="../media/image27.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 Id="rId2" Type="http://schemas.openxmlformats.org/officeDocument/2006/relationships/notesSlide" Target="../notesSlides/notesSlide14.xml"/><Relationship Id="rId3" Type="http://schemas.openxmlformats.org/officeDocument/2006/relationships/image" Target="../media/image32.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3.xml"/><Relationship Id="rId2" Type="http://schemas.openxmlformats.org/officeDocument/2006/relationships/notesSlide" Target="../notesSlides/notesSlide15.xml"/><Relationship Id="rId3" Type="http://schemas.openxmlformats.org/officeDocument/2006/relationships/image" Target="../media/image3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5.xml"/><Relationship Id="rId2" Type="http://schemas.openxmlformats.org/officeDocument/2006/relationships/notesSlide" Target="../notesSlides/notesSlide1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2.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2.xml"/><Relationship Id="rId3" Type="http://schemas.openxmlformats.org/officeDocument/2006/relationships/image" Target="../media/image22.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8.xml"/><Relationship Id="rId2" Type="http://schemas.openxmlformats.org/officeDocument/2006/relationships/notesSlide" Target="../notesSlides/notesSlide6.xml"/><Relationship Id="rId3" Type="http://schemas.openxmlformats.org/officeDocument/2006/relationships/image" Target="../media/image24.jpg"/><Relationship Id="rId4" Type="http://schemas.openxmlformats.org/officeDocument/2006/relationships/image" Target="../media/image37.png"/><Relationship Id="rId5" Type="http://schemas.openxmlformats.org/officeDocument/2006/relationships/image" Target="../media/image2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7" name="Shape 157"/>
        <p:cNvGrpSpPr/>
        <p:nvPr/>
      </p:nvGrpSpPr>
      <p:grpSpPr>
        <a:xfrm>
          <a:off x="0" y="0"/>
          <a:ext cx="0" cy="0"/>
          <a:chOff x="0" y="0"/>
          <a:chExt cx="0" cy="0"/>
        </a:xfrm>
      </p:grpSpPr>
      <p:sp>
        <p:nvSpPr>
          <p:cNvPr id="158" name="Google Shape;158;p36"/>
          <p:cNvSpPr txBox="1"/>
          <p:nvPr>
            <p:ph type="ctrTitle"/>
          </p:nvPr>
        </p:nvSpPr>
        <p:spPr>
          <a:xfrm>
            <a:off x="2175900" y="1950100"/>
            <a:ext cx="4792200" cy="644700"/>
          </a:xfrm>
          <a:prstGeom prst="rect">
            <a:avLst/>
          </a:prstGeom>
          <a:effectLst>
            <a:outerShdw blurRad="142875" rotWithShape="0" algn="bl" dir="87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b="0" lang="en" sz="3800">
                <a:latin typeface="Arial"/>
                <a:ea typeface="Arial"/>
                <a:cs typeface="Arial"/>
                <a:sym typeface="Arial"/>
              </a:rPr>
              <a:t>Présentation du jeu</a:t>
            </a:r>
            <a:r>
              <a:rPr lang="en" sz="5400">
                <a:latin typeface="Arial"/>
                <a:ea typeface="Arial"/>
                <a:cs typeface="Arial"/>
                <a:sym typeface="Arial"/>
              </a:rPr>
              <a:t> </a:t>
            </a:r>
            <a:endParaRPr/>
          </a:p>
        </p:txBody>
      </p:sp>
      <p:sp>
        <p:nvSpPr>
          <p:cNvPr id="159" name="Google Shape;159;p36"/>
          <p:cNvSpPr txBox="1"/>
          <p:nvPr>
            <p:ph idx="1" type="subTitle"/>
          </p:nvPr>
        </p:nvSpPr>
        <p:spPr>
          <a:xfrm>
            <a:off x="2044200" y="3704650"/>
            <a:ext cx="50556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Développé par : Briki Iskander</a:t>
            </a:r>
            <a:endParaRPr/>
          </a:p>
        </p:txBody>
      </p:sp>
      <p:sp>
        <p:nvSpPr>
          <p:cNvPr id="160" name="Google Shape;160;p36"/>
          <p:cNvSpPr txBox="1"/>
          <p:nvPr>
            <p:ph type="ctrTitle"/>
          </p:nvPr>
        </p:nvSpPr>
        <p:spPr>
          <a:xfrm>
            <a:off x="2941650" y="2785500"/>
            <a:ext cx="3260700" cy="464700"/>
          </a:xfrm>
          <a:prstGeom prst="rect">
            <a:avLst/>
          </a:prstGeom>
          <a:effectLst>
            <a:outerShdw blurRad="100013" rotWithShape="0" algn="bl" dir="8460000" dist="19050">
              <a:srgbClr val="76A5AF">
                <a:alpha val="50000"/>
              </a:srgbClr>
            </a:outerShdw>
          </a:effectLst>
        </p:spPr>
        <p:txBody>
          <a:bodyPr anchorCtr="0" anchor="b" bIns="91425" lIns="91425" spcFirstLastPara="1" rIns="91425" wrap="square" tIns="91425">
            <a:noAutofit/>
          </a:bodyPr>
          <a:lstStyle/>
          <a:p>
            <a:pPr indent="0" lvl="0" marL="0" rtl="0" algn="ctr">
              <a:spcBef>
                <a:spcPts val="0"/>
              </a:spcBef>
              <a:spcAft>
                <a:spcPts val="0"/>
              </a:spcAft>
              <a:buNone/>
            </a:pPr>
            <a:r>
              <a:rPr i="1" lang="en" sz="2600">
                <a:latin typeface="Arial"/>
                <a:ea typeface="Arial"/>
                <a:cs typeface="Arial"/>
                <a:sym typeface="Arial"/>
              </a:rPr>
              <a:t>puissance 4</a:t>
            </a:r>
            <a:endParaRPr b="0" i="1" sz="100">
              <a:latin typeface="Montserrat ExtraLight"/>
              <a:ea typeface="Montserrat ExtraLight"/>
              <a:cs typeface="Montserrat ExtraLight"/>
              <a:sym typeface="Montserrat ExtraLight"/>
            </a:endParaRPr>
          </a:p>
        </p:txBody>
      </p:sp>
      <p:cxnSp>
        <p:nvCxnSpPr>
          <p:cNvPr id="161" name="Google Shape;161;p36"/>
          <p:cNvCxnSpPr/>
          <p:nvPr/>
        </p:nvCxnSpPr>
        <p:spPr>
          <a:xfrm>
            <a:off x="3190500" y="25947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254" name="Shape 254"/>
        <p:cNvGrpSpPr/>
        <p:nvPr/>
      </p:nvGrpSpPr>
      <p:grpSpPr>
        <a:xfrm>
          <a:off x="0" y="0"/>
          <a:ext cx="0" cy="0"/>
          <a:chOff x="0" y="0"/>
          <a:chExt cx="0" cy="0"/>
        </a:xfrm>
      </p:grpSpPr>
      <p:sp>
        <p:nvSpPr>
          <p:cNvPr id="255" name="Google Shape;255;p45"/>
          <p:cNvSpPr txBox="1"/>
          <p:nvPr>
            <p:ph type="ctrTitle"/>
          </p:nvPr>
        </p:nvSpPr>
        <p:spPr>
          <a:xfrm>
            <a:off x="1273500" y="1369000"/>
            <a:ext cx="6597000" cy="9852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DEMO</a:t>
            </a:r>
            <a:endParaRPr/>
          </a:p>
        </p:txBody>
      </p:sp>
      <p:sp>
        <p:nvSpPr>
          <p:cNvPr id="256" name="Google Shape;256;p45"/>
          <p:cNvSpPr txBox="1"/>
          <p:nvPr>
            <p:ph idx="1" type="subTitle"/>
          </p:nvPr>
        </p:nvSpPr>
        <p:spPr>
          <a:xfrm>
            <a:off x="2481900" y="2519525"/>
            <a:ext cx="41802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ILLUSTRATION DU JEU</a:t>
            </a:r>
            <a:endParaRPr/>
          </a:p>
        </p:txBody>
      </p:sp>
      <p:cxnSp>
        <p:nvCxnSpPr>
          <p:cNvPr id="257" name="Google Shape;257;p45"/>
          <p:cNvCxnSpPr/>
          <p:nvPr/>
        </p:nvCxnSpPr>
        <p:spPr>
          <a:xfrm>
            <a:off x="3190500" y="23542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pic>
        <p:nvPicPr>
          <p:cNvPr id="262" name="Google Shape;262;p46"/>
          <p:cNvPicPr preferRelativeResize="0"/>
          <p:nvPr/>
        </p:nvPicPr>
        <p:blipFill>
          <a:blip r:embed="rId3">
            <a:alphaModFix/>
          </a:blip>
          <a:stretch>
            <a:fillRect/>
          </a:stretch>
        </p:blipFill>
        <p:spPr>
          <a:xfrm>
            <a:off x="0" y="0"/>
            <a:ext cx="9144000" cy="4991099"/>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47"/>
          <p:cNvPicPr preferRelativeResize="0"/>
          <p:nvPr/>
        </p:nvPicPr>
        <p:blipFill>
          <a:blip r:embed="rId3">
            <a:alphaModFix/>
          </a:blip>
          <a:stretch>
            <a:fillRect/>
          </a:stretch>
        </p:blipFill>
        <p:spPr>
          <a:xfrm>
            <a:off x="0" y="0"/>
            <a:ext cx="9144001" cy="5143501"/>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1" name="Shape 271"/>
        <p:cNvGrpSpPr/>
        <p:nvPr/>
      </p:nvGrpSpPr>
      <p:grpSpPr>
        <a:xfrm>
          <a:off x="0" y="0"/>
          <a:ext cx="0" cy="0"/>
          <a:chOff x="0" y="0"/>
          <a:chExt cx="0" cy="0"/>
        </a:xfrm>
      </p:grpSpPr>
      <p:pic>
        <p:nvPicPr>
          <p:cNvPr id="272" name="Google Shape;272;p48"/>
          <p:cNvPicPr preferRelativeResize="0"/>
          <p:nvPr/>
        </p:nvPicPr>
        <p:blipFill>
          <a:blip r:embed="rId3">
            <a:alphaModFix/>
          </a:blip>
          <a:stretch>
            <a:fillRect/>
          </a:stretch>
        </p:blipFill>
        <p:spPr>
          <a:xfrm>
            <a:off x="-43200" y="8000"/>
            <a:ext cx="9187200" cy="5143499"/>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6" name="Shape 276"/>
        <p:cNvGrpSpPr/>
        <p:nvPr/>
      </p:nvGrpSpPr>
      <p:grpSpPr>
        <a:xfrm>
          <a:off x="0" y="0"/>
          <a:ext cx="0" cy="0"/>
          <a:chOff x="0" y="0"/>
          <a:chExt cx="0" cy="0"/>
        </a:xfrm>
      </p:grpSpPr>
      <p:pic>
        <p:nvPicPr>
          <p:cNvPr id="277" name="Google Shape;277;p49"/>
          <p:cNvPicPr preferRelativeResize="0"/>
          <p:nvPr/>
        </p:nvPicPr>
        <p:blipFill>
          <a:blip r:embed="rId3">
            <a:alphaModFix/>
          </a:blip>
          <a:stretch>
            <a:fillRect/>
          </a:stretch>
        </p:blipFill>
        <p:spPr>
          <a:xfrm>
            <a:off x="-122153" y="0"/>
            <a:ext cx="9266152" cy="51435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1" name="Shape 281"/>
        <p:cNvGrpSpPr/>
        <p:nvPr/>
      </p:nvGrpSpPr>
      <p:grpSpPr>
        <a:xfrm>
          <a:off x="0" y="0"/>
          <a:ext cx="0" cy="0"/>
          <a:chOff x="0" y="0"/>
          <a:chExt cx="0" cy="0"/>
        </a:xfrm>
      </p:grpSpPr>
      <p:sp>
        <p:nvSpPr>
          <p:cNvPr id="282" name="Google Shape;282;p5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RESOURCES</a:t>
            </a:r>
            <a:endParaRPr/>
          </a:p>
        </p:txBody>
      </p:sp>
      <p:sp>
        <p:nvSpPr>
          <p:cNvPr id="283" name="Google Shape;283;p50"/>
          <p:cNvSpPr txBox="1"/>
          <p:nvPr>
            <p:ph idx="1" type="body"/>
          </p:nvPr>
        </p:nvSpPr>
        <p:spPr>
          <a:xfrm>
            <a:off x="621400" y="924475"/>
            <a:ext cx="4946400" cy="2760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400">
                <a:solidFill>
                  <a:srgbClr val="FEEED8"/>
                </a:solidFill>
                <a:latin typeface="Arial"/>
                <a:ea typeface="Arial"/>
                <a:cs typeface="Arial"/>
                <a:sym typeface="Arial"/>
              </a:rPr>
              <a:t>J’ai  importé des fonts , des image et des music</a:t>
            </a:r>
            <a:endParaRPr/>
          </a:p>
          <a:p>
            <a:pPr indent="0" lvl="0" marL="457200" rtl="0" algn="l">
              <a:spcBef>
                <a:spcPts val="1600"/>
              </a:spcBef>
              <a:spcAft>
                <a:spcPts val="1600"/>
              </a:spcAft>
              <a:buNone/>
            </a:pPr>
            <a:r>
              <a:t/>
            </a:r>
            <a:endParaRPr/>
          </a:p>
        </p:txBody>
      </p:sp>
      <p:cxnSp>
        <p:nvCxnSpPr>
          <p:cNvPr id="284" name="Google Shape;284;p50"/>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285" name="Google Shape;285;p50"/>
          <p:cNvPicPr preferRelativeResize="0"/>
          <p:nvPr/>
        </p:nvPicPr>
        <p:blipFill>
          <a:blip r:embed="rId3">
            <a:alphaModFix/>
          </a:blip>
          <a:stretch>
            <a:fillRect/>
          </a:stretch>
        </p:blipFill>
        <p:spPr>
          <a:xfrm>
            <a:off x="736500" y="1744450"/>
            <a:ext cx="5291051" cy="3393249"/>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9" name="Shape 289"/>
        <p:cNvGrpSpPr/>
        <p:nvPr/>
      </p:nvGrpSpPr>
      <p:grpSpPr>
        <a:xfrm>
          <a:off x="0" y="0"/>
          <a:ext cx="0" cy="0"/>
          <a:chOff x="0" y="0"/>
          <a:chExt cx="0" cy="0"/>
        </a:xfrm>
      </p:grpSpPr>
      <p:cxnSp>
        <p:nvCxnSpPr>
          <p:cNvPr id="290" name="Google Shape;290;p51"/>
          <p:cNvCxnSpPr/>
          <p:nvPr/>
        </p:nvCxnSpPr>
        <p:spPr>
          <a:xfrm>
            <a:off x="8843800" y="392547"/>
            <a:ext cx="0" cy="43584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91" name="Google Shape;291;p51"/>
          <p:cNvSpPr txBox="1"/>
          <p:nvPr/>
        </p:nvSpPr>
        <p:spPr>
          <a:xfrm>
            <a:off x="667925" y="1371600"/>
            <a:ext cx="7996200" cy="22212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4200">
                <a:solidFill>
                  <a:srgbClr val="F2F2F2"/>
                </a:solidFill>
              </a:rPr>
              <a:t>Qu’est vous attendez</a:t>
            </a:r>
            <a:endParaRPr sz="4200">
              <a:solidFill>
                <a:srgbClr val="F2F2F2"/>
              </a:solidFill>
            </a:endParaRPr>
          </a:p>
          <a:p>
            <a:pPr indent="457200" lvl="0" marL="457200" rtl="0" algn="l">
              <a:spcBef>
                <a:spcPts val="0"/>
              </a:spcBef>
              <a:spcAft>
                <a:spcPts val="0"/>
              </a:spcAft>
              <a:buNone/>
            </a:pPr>
            <a:r>
              <a:rPr lang="en" sz="4200">
                <a:solidFill>
                  <a:srgbClr val="FFFF00"/>
                </a:solidFill>
              </a:rPr>
              <a:t>Télécharger 							 				          M</a:t>
            </a:r>
            <a:r>
              <a:rPr lang="en" sz="4200">
                <a:solidFill>
                  <a:srgbClr val="FFFF00"/>
                </a:solidFill>
              </a:rPr>
              <a:t>aintenant</a:t>
            </a:r>
            <a:r>
              <a:rPr lang="en" sz="4200">
                <a:solidFill>
                  <a:srgbClr val="FFFF00"/>
                </a:solidFill>
              </a:rPr>
              <a:t> !</a:t>
            </a:r>
            <a:endParaRPr sz="2000"/>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5" name="Shape 295"/>
        <p:cNvGrpSpPr/>
        <p:nvPr/>
      </p:nvGrpSpPr>
      <p:grpSpPr>
        <a:xfrm>
          <a:off x="0" y="0"/>
          <a:ext cx="0" cy="0"/>
          <a:chOff x="0" y="0"/>
          <a:chExt cx="0" cy="0"/>
        </a:xfrm>
      </p:grpSpPr>
      <p:sp>
        <p:nvSpPr>
          <p:cNvPr id="296" name="Google Shape;296;p52"/>
          <p:cNvSpPr txBox="1"/>
          <p:nvPr>
            <p:ph type="title"/>
          </p:nvPr>
        </p:nvSpPr>
        <p:spPr>
          <a:xfrm>
            <a:off x="924870" y="760375"/>
            <a:ext cx="30687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THANKS!</a:t>
            </a:r>
            <a:endParaRPr/>
          </a:p>
        </p:txBody>
      </p:sp>
      <p:sp>
        <p:nvSpPr>
          <p:cNvPr id="297" name="Google Shape;297;p52"/>
          <p:cNvSpPr txBox="1"/>
          <p:nvPr>
            <p:ph idx="1" type="subTitle"/>
          </p:nvPr>
        </p:nvSpPr>
        <p:spPr>
          <a:xfrm>
            <a:off x="924875" y="1684275"/>
            <a:ext cx="3305400" cy="1092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Do you have any questions?</a:t>
            </a:r>
            <a:endParaRPr/>
          </a:p>
          <a:p>
            <a:pPr indent="0" lvl="0" marL="0" rtl="0" algn="l">
              <a:spcBef>
                <a:spcPts val="0"/>
              </a:spcBef>
              <a:spcAft>
                <a:spcPts val="0"/>
              </a:spcAft>
              <a:buNone/>
            </a:pPr>
            <a:r>
              <a:rPr lang="en"/>
              <a:t>briki15425@gmail.com</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cxnSp>
        <p:nvCxnSpPr>
          <p:cNvPr id="298" name="Google Shape;298;p52"/>
          <p:cNvCxnSpPr/>
          <p:nvPr/>
        </p:nvCxnSpPr>
        <p:spPr>
          <a:xfrm>
            <a:off x="1013400" y="1488797"/>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99" name="Google Shape;299;p52"/>
          <p:cNvCxnSpPr/>
          <p:nvPr/>
        </p:nvCxnSpPr>
        <p:spPr>
          <a:xfrm>
            <a:off x="1013400" y="345807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300" name="Google Shape;300;p52"/>
          <p:cNvSpPr/>
          <p:nvPr/>
        </p:nvSpPr>
        <p:spPr>
          <a:xfrm>
            <a:off x="1013409" y="2776274"/>
            <a:ext cx="345674" cy="346056"/>
          </a:xfrm>
          <a:custGeom>
            <a:rect b="b" l="l" r="r" t="t"/>
            <a:pathLst>
              <a:path extrusionOk="0" h="10872" w="1086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301" name="Google Shape;301;p52"/>
          <p:cNvGrpSpPr/>
          <p:nvPr/>
        </p:nvGrpSpPr>
        <p:grpSpPr>
          <a:xfrm>
            <a:off x="1462881" y="2776274"/>
            <a:ext cx="346056" cy="345674"/>
            <a:chOff x="3303268" y="3817349"/>
            <a:chExt cx="346056" cy="345674"/>
          </a:xfrm>
        </p:grpSpPr>
        <p:sp>
          <p:nvSpPr>
            <p:cNvPr id="302" name="Google Shape;302;p52"/>
            <p:cNvSpPr/>
            <p:nvPr/>
          </p:nvSpPr>
          <p:spPr>
            <a:xfrm>
              <a:off x="3303268" y="3817349"/>
              <a:ext cx="346056" cy="345674"/>
            </a:xfrm>
            <a:custGeom>
              <a:rect b="b" l="l" r="r" t="t"/>
              <a:pathLst>
                <a:path extrusionOk="0" h="10860" w="10872">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52"/>
            <p:cNvSpPr/>
            <p:nvPr/>
          </p:nvSpPr>
          <p:spPr>
            <a:xfrm>
              <a:off x="3368074" y="3882537"/>
              <a:ext cx="215298" cy="215298"/>
            </a:xfrm>
            <a:custGeom>
              <a:rect b="b" l="l" r="r" t="t"/>
              <a:pathLst>
                <a:path extrusionOk="0" h="6764" w="6764">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52"/>
            <p:cNvSpPr/>
            <p:nvPr/>
          </p:nvSpPr>
          <p:spPr>
            <a:xfrm>
              <a:off x="3418143" y="3933656"/>
              <a:ext cx="114811" cy="112742"/>
            </a:xfrm>
            <a:custGeom>
              <a:rect b="b" l="l" r="r" t="t"/>
              <a:pathLst>
                <a:path extrusionOk="0" h="3542" w="3607">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52"/>
            <p:cNvSpPr/>
            <p:nvPr/>
          </p:nvSpPr>
          <p:spPr>
            <a:xfrm>
              <a:off x="3519298" y="3910197"/>
              <a:ext cx="29570" cy="29220"/>
            </a:xfrm>
            <a:custGeom>
              <a:rect b="b" l="l" r="r" t="t"/>
              <a:pathLst>
                <a:path extrusionOk="0" h="918" w="929">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52"/>
          <p:cNvGrpSpPr/>
          <p:nvPr/>
        </p:nvGrpSpPr>
        <p:grpSpPr>
          <a:xfrm>
            <a:off x="1911970" y="2776274"/>
            <a:ext cx="346056" cy="345674"/>
            <a:chOff x="3752358" y="3817349"/>
            <a:chExt cx="346056" cy="345674"/>
          </a:xfrm>
        </p:grpSpPr>
        <p:sp>
          <p:nvSpPr>
            <p:cNvPr id="307" name="Google Shape;307;p52"/>
            <p:cNvSpPr/>
            <p:nvPr/>
          </p:nvSpPr>
          <p:spPr>
            <a:xfrm>
              <a:off x="3752358" y="3817349"/>
              <a:ext cx="346056" cy="345674"/>
            </a:xfrm>
            <a:custGeom>
              <a:rect b="b" l="l" r="r" t="t"/>
              <a:pathLst>
                <a:path extrusionOk="0" h="10860" w="10872">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52"/>
            <p:cNvSpPr/>
            <p:nvPr/>
          </p:nvSpPr>
          <p:spPr>
            <a:xfrm>
              <a:off x="3831933" y="3955682"/>
              <a:ext cx="47809" cy="120540"/>
            </a:xfrm>
            <a:custGeom>
              <a:rect b="b" l="l" r="r" t="t"/>
              <a:pathLst>
                <a:path extrusionOk="0" h="3787" w="1502">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52"/>
            <p:cNvSpPr/>
            <p:nvPr/>
          </p:nvSpPr>
          <p:spPr>
            <a:xfrm>
              <a:off x="3824739" y="3890112"/>
              <a:ext cx="55002" cy="55002"/>
            </a:xfrm>
            <a:custGeom>
              <a:rect b="b" l="l" r="r" t="t"/>
              <a:pathLst>
                <a:path extrusionOk="0" h="1728" w="1728">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52"/>
            <p:cNvSpPr/>
            <p:nvPr/>
          </p:nvSpPr>
          <p:spPr>
            <a:xfrm>
              <a:off x="3904696" y="3955682"/>
              <a:ext cx="128148" cy="120540"/>
            </a:xfrm>
            <a:custGeom>
              <a:rect b="b" l="l" r="r" t="t"/>
              <a:pathLst>
                <a:path extrusionOk="0" h="3787" w="4026">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5" name="Shape 165"/>
        <p:cNvGrpSpPr/>
        <p:nvPr/>
      </p:nvGrpSpPr>
      <p:grpSpPr>
        <a:xfrm>
          <a:off x="0" y="0"/>
          <a:ext cx="0" cy="0"/>
          <a:chOff x="0" y="0"/>
          <a:chExt cx="0" cy="0"/>
        </a:xfrm>
      </p:grpSpPr>
      <p:sp>
        <p:nvSpPr>
          <p:cNvPr id="166" name="Google Shape;166;p37"/>
          <p:cNvSpPr txBox="1"/>
          <p:nvPr>
            <p:ph type="title"/>
          </p:nvPr>
        </p:nvSpPr>
        <p:spPr>
          <a:xfrm>
            <a:off x="938500" y="445025"/>
            <a:ext cx="57357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Sommaire</a:t>
            </a:r>
            <a:endParaRPr/>
          </a:p>
        </p:txBody>
      </p:sp>
      <p:sp>
        <p:nvSpPr>
          <p:cNvPr id="167" name="Google Shape;167;p37"/>
          <p:cNvSpPr txBox="1"/>
          <p:nvPr>
            <p:ph idx="1" type="body"/>
          </p:nvPr>
        </p:nvSpPr>
        <p:spPr>
          <a:xfrm>
            <a:off x="938500" y="1246025"/>
            <a:ext cx="7172100" cy="3039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1600"/>
              </a:spcAft>
              <a:buNone/>
            </a:pPr>
            <a:r>
              <a:t/>
            </a:r>
            <a:endParaRPr/>
          </a:p>
        </p:txBody>
      </p:sp>
      <p:cxnSp>
        <p:nvCxnSpPr>
          <p:cNvPr id="168" name="Google Shape;168;p37"/>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169" name="Google Shape;169;p37"/>
          <p:cNvPicPr preferRelativeResize="0"/>
          <p:nvPr/>
        </p:nvPicPr>
        <p:blipFill>
          <a:blip r:embed="rId3">
            <a:alphaModFix/>
          </a:blip>
          <a:stretch>
            <a:fillRect/>
          </a:stretch>
        </p:blipFill>
        <p:spPr>
          <a:xfrm>
            <a:off x="1338275" y="1246025"/>
            <a:ext cx="5553075" cy="37094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8"/>
          <p:cNvSpPr txBox="1"/>
          <p:nvPr>
            <p:ph type="ctrTitle"/>
          </p:nvPr>
        </p:nvSpPr>
        <p:spPr>
          <a:xfrm>
            <a:off x="4285500" y="2832875"/>
            <a:ext cx="3657300" cy="6447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WHOA!</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8" name="Shape 178"/>
        <p:cNvGrpSpPr/>
        <p:nvPr/>
      </p:nvGrpSpPr>
      <p:grpSpPr>
        <a:xfrm>
          <a:off x="0" y="0"/>
          <a:ext cx="0" cy="0"/>
          <a:chOff x="0" y="0"/>
          <a:chExt cx="0" cy="0"/>
        </a:xfrm>
      </p:grpSpPr>
      <p:sp>
        <p:nvSpPr>
          <p:cNvPr id="179" name="Google Shape;179;p39"/>
          <p:cNvSpPr txBox="1"/>
          <p:nvPr>
            <p:ph type="title"/>
          </p:nvPr>
        </p:nvSpPr>
        <p:spPr>
          <a:xfrm>
            <a:off x="3762679" y="3177750"/>
            <a:ext cx="5381400" cy="5988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Concept de jeu</a:t>
            </a:r>
            <a:endParaRPr/>
          </a:p>
        </p:txBody>
      </p:sp>
      <p:sp>
        <p:nvSpPr>
          <p:cNvPr id="180" name="Google Shape;180;p39"/>
          <p:cNvSpPr txBox="1"/>
          <p:nvPr>
            <p:ph idx="2" type="title"/>
          </p:nvPr>
        </p:nvSpPr>
        <p:spPr>
          <a:xfrm>
            <a:off x="1048270" y="3287500"/>
            <a:ext cx="2412900" cy="931500"/>
          </a:xfrm>
          <a:prstGeom prst="rect">
            <a:avLst/>
          </a:prstGeom>
        </p:spPr>
        <p:txBody>
          <a:bodyPr anchorCtr="0" anchor="ctr" bIns="91425" lIns="91425" spcFirstLastPara="1" rIns="91425" wrap="square" tIns="91425">
            <a:noAutofit/>
          </a:bodyPr>
          <a:lstStyle/>
          <a:p>
            <a:pPr indent="0" lvl="0" marL="0" rtl="0" algn="r">
              <a:spcBef>
                <a:spcPts val="0"/>
              </a:spcBef>
              <a:spcAft>
                <a:spcPts val="0"/>
              </a:spcAft>
              <a:buNone/>
            </a:pPr>
            <a:r>
              <a:rPr lang="en"/>
              <a:t>01</a:t>
            </a:r>
            <a:endParaRPr/>
          </a:p>
        </p:txBody>
      </p:sp>
      <p:sp>
        <p:nvSpPr>
          <p:cNvPr id="181" name="Google Shape;181;p39"/>
          <p:cNvSpPr txBox="1"/>
          <p:nvPr>
            <p:ph idx="1" type="subTitle"/>
          </p:nvPr>
        </p:nvSpPr>
        <p:spPr>
          <a:xfrm>
            <a:off x="3762670" y="3720650"/>
            <a:ext cx="3068700" cy="4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Les </a:t>
            </a:r>
            <a:r>
              <a:rPr lang="en"/>
              <a:t>règles</a:t>
            </a:r>
            <a:r>
              <a:rPr lang="en"/>
              <a:t> de jeu</a:t>
            </a:r>
            <a:endParaRPr/>
          </a:p>
        </p:txBody>
      </p:sp>
      <p:cxnSp>
        <p:nvCxnSpPr>
          <p:cNvPr id="182" name="Google Shape;182;p39"/>
          <p:cNvCxnSpPr/>
          <p:nvPr/>
        </p:nvCxnSpPr>
        <p:spPr>
          <a:xfrm>
            <a:off x="3610750" y="32532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6" name="Shape 186"/>
        <p:cNvGrpSpPr/>
        <p:nvPr/>
      </p:nvGrpSpPr>
      <p:grpSpPr>
        <a:xfrm>
          <a:off x="0" y="0"/>
          <a:ext cx="0" cy="0"/>
          <a:chOff x="0" y="0"/>
          <a:chExt cx="0" cy="0"/>
        </a:xfrm>
      </p:grpSpPr>
      <p:sp>
        <p:nvSpPr>
          <p:cNvPr id="187" name="Google Shape;187;p40"/>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   </a:t>
            </a:r>
            <a:endParaRPr>
              <a:solidFill>
                <a:schemeClr val="accent1"/>
              </a:solidFill>
            </a:endParaRPr>
          </a:p>
        </p:txBody>
      </p:sp>
      <p:sp>
        <p:nvSpPr>
          <p:cNvPr id="188" name="Google Shape;188;p40"/>
          <p:cNvSpPr txBox="1"/>
          <p:nvPr>
            <p:ph idx="1" type="body"/>
          </p:nvPr>
        </p:nvSpPr>
        <p:spPr>
          <a:xfrm>
            <a:off x="651600" y="289300"/>
            <a:ext cx="7840800" cy="391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a:p>
            <a:pPr indent="-330200" lvl="0" marL="457200" rtl="0" algn="l">
              <a:spcBef>
                <a:spcPts val="1600"/>
              </a:spcBef>
              <a:spcAft>
                <a:spcPts val="0"/>
              </a:spcAft>
              <a:buSzPts val="1600"/>
              <a:buChar char="●"/>
            </a:pPr>
            <a:r>
              <a:rPr lang="en" sz="1600"/>
              <a:t>Le but du jeu "Puissance 4" est d'aligner 4 pions sur une grille comptant 6 lignes et 7 colonnes</a:t>
            </a:r>
            <a:endParaRPr sz="1600"/>
          </a:p>
          <a:p>
            <a:pPr indent="0" lvl="0" marL="0" rtl="0" algn="l">
              <a:spcBef>
                <a:spcPts val="1600"/>
              </a:spcBef>
              <a:spcAft>
                <a:spcPts val="0"/>
              </a:spcAft>
              <a:buNone/>
            </a:pPr>
            <a:r>
              <a:t/>
            </a:r>
            <a:endParaRPr sz="1600"/>
          </a:p>
          <a:p>
            <a:pPr indent="-317500" lvl="0" marL="457200" rtl="0" algn="l">
              <a:spcBef>
                <a:spcPts val="1600"/>
              </a:spcBef>
              <a:spcAft>
                <a:spcPts val="0"/>
              </a:spcAft>
              <a:buSzPts val="1400"/>
              <a:buChar char="●"/>
            </a:pPr>
            <a:r>
              <a:rPr lang="en"/>
              <a:t> Deux joueurs s'affrontent, chaque joueur dispose de 21 pions d'une couleur (noir ou blanc)</a:t>
            </a:r>
            <a:endParaRPr/>
          </a:p>
          <a:p>
            <a:pPr indent="0" lvl="0" marL="0" rtl="0" algn="l">
              <a:spcBef>
                <a:spcPts val="1600"/>
              </a:spcBef>
              <a:spcAft>
                <a:spcPts val="0"/>
              </a:spcAft>
              <a:buNone/>
            </a:pPr>
            <a:r>
              <a:t/>
            </a:r>
            <a:endParaRPr/>
          </a:p>
          <a:p>
            <a:pPr indent="-317500" lvl="0" marL="457200" rtl="0" algn="l">
              <a:spcBef>
                <a:spcPts val="1600"/>
              </a:spcBef>
              <a:spcAft>
                <a:spcPts val="0"/>
              </a:spcAft>
              <a:buSzPts val="1400"/>
              <a:buChar char="●"/>
            </a:pPr>
            <a:r>
              <a:rPr lang="en"/>
              <a:t>Tour à tour les deux joueurs placent un pion dans la colonne de leur choix, le pion coulisse alors jusqu'à la position la plus basse possible dans la dite colonne et c'est ensuite à l'adversaire de jouer</a:t>
            </a:r>
            <a:endParaRPr/>
          </a:p>
          <a:p>
            <a:pPr indent="0" lvl="0" marL="0" rtl="0" algn="l">
              <a:spcBef>
                <a:spcPts val="1600"/>
              </a:spcBef>
              <a:spcAft>
                <a:spcPts val="0"/>
              </a:spcAft>
              <a:buNone/>
            </a:pPr>
            <a:r>
              <a:t/>
            </a:r>
            <a:endParaRPr/>
          </a:p>
          <a:p>
            <a:pPr indent="-317500" lvl="0" marL="457200" rtl="0" algn="l">
              <a:spcBef>
                <a:spcPts val="1600"/>
              </a:spcBef>
              <a:spcAft>
                <a:spcPts val="0"/>
              </a:spcAft>
              <a:buSzPts val="1400"/>
              <a:buChar char="●"/>
            </a:pPr>
            <a:r>
              <a:rPr lang="en"/>
              <a:t>Le vainqueur est le joueur qui réalise le premier un alignement (horizontal, vertical ou diagonal) d'au moins quatre pions de sa couleur.</a:t>
            </a:r>
            <a:endParaRPr/>
          </a:p>
          <a:p>
            <a:pPr indent="0" lvl="0" marL="0" rtl="0" algn="l">
              <a:spcBef>
                <a:spcPts val="1600"/>
              </a:spcBef>
              <a:spcAft>
                <a:spcPts val="1600"/>
              </a:spcAft>
              <a:buNone/>
            </a:pPr>
            <a:r>
              <a:t/>
            </a:r>
            <a:endParaRPr/>
          </a:p>
        </p:txBody>
      </p:sp>
      <p:cxnSp>
        <p:nvCxnSpPr>
          <p:cNvPr id="189" name="Google Shape;189;p40"/>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blipFill>
          <a:blip r:embed="rId3">
            <a:alphaModFix/>
          </a:blip>
          <a:stretch>
            <a:fillRect/>
          </a:stretch>
        </a:blipFill>
      </p:bgPr>
    </p:bg>
    <p:spTree>
      <p:nvGrpSpPr>
        <p:cNvPr id="193" name="Shape 193"/>
        <p:cNvGrpSpPr/>
        <p:nvPr/>
      </p:nvGrpSpPr>
      <p:grpSpPr>
        <a:xfrm>
          <a:off x="0" y="0"/>
          <a:ext cx="0" cy="0"/>
          <a:chOff x="0" y="0"/>
          <a:chExt cx="0" cy="0"/>
        </a:xfrm>
      </p:grpSpPr>
      <p:sp>
        <p:nvSpPr>
          <p:cNvPr id="194" name="Google Shape;194;p41"/>
          <p:cNvSpPr txBox="1"/>
          <p:nvPr>
            <p:ph idx="1" type="subTitle"/>
          </p:nvPr>
        </p:nvSpPr>
        <p:spPr>
          <a:xfrm>
            <a:off x="5080825" y="330600"/>
            <a:ext cx="3411900" cy="4339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Chaque case de la matrice Grille peut avoir trois valeurs possibles : </a:t>
            </a:r>
            <a:endParaRPr/>
          </a:p>
          <a:p>
            <a:pPr indent="0" lvl="0" marL="0" rtl="0" algn="l">
              <a:spcBef>
                <a:spcPts val="0"/>
              </a:spcBef>
              <a:spcAft>
                <a:spcPts val="0"/>
              </a:spcAft>
              <a:buNone/>
            </a:pPr>
            <a:r>
              <a:rPr lang="en"/>
              <a:t>0 : si la case est libre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1 : si la case est occupée par un pion du joueur 1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2 : si la case est occupée par un pion du joueur 2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Au début de jeu toutes les cases de la matrice Grille sont initialisées à 0</a:t>
            </a:r>
            <a:endParaRPr/>
          </a:p>
        </p:txBody>
      </p:sp>
      <p:sp>
        <p:nvSpPr>
          <p:cNvPr id="195" name="Google Shape;195;p41"/>
          <p:cNvSpPr txBox="1"/>
          <p:nvPr>
            <p:ph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 grille de jeu</a:t>
            </a:r>
            <a:endParaRPr/>
          </a:p>
        </p:txBody>
      </p:sp>
      <p:cxnSp>
        <p:nvCxnSpPr>
          <p:cNvPr id="196" name="Google Shape;196;p41"/>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pic>
        <p:nvPicPr>
          <p:cNvPr id="197" name="Google Shape;197;p41"/>
          <p:cNvPicPr preferRelativeResize="0"/>
          <p:nvPr/>
        </p:nvPicPr>
        <p:blipFill rotWithShape="1">
          <a:blip r:embed="rId4">
            <a:alphaModFix/>
          </a:blip>
          <a:srcRect b="15832" l="0" r="0" t="0"/>
          <a:stretch/>
        </p:blipFill>
        <p:spPr>
          <a:xfrm>
            <a:off x="1221395" y="1688835"/>
            <a:ext cx="3320651" cy="2012537"/>
          </a:xfrm>
          <a:prstGeom prst="rect">
            <a:avLst/>
          </a:prstGeom>
          <a:noFill/>
          <a:ln>
            <a:noFill/>
          </a:ln>
        </p:spPr>
      </p:pic>
      <p:grpSp>
        <p:nvGrpSpPr>
          <p:cNvPr id="198" name="Google Shape;198;p41"/>
          <p:cNvGrpSpPr/>
          <p:nvPr/>
        </p:nvGrpSpPr>
        <p:grpSpPr>
          <a:xfrm>
            <a:off x="1092354" y="1558185"/>
            <a:ext cx="3576272" cy="2727969"/>
            <a:chOff x="238125" y="1973675"/>
            <a:chExt cx="2558775" cy="1951825"/>
          </a:xfrm>
        </p:grpSpPr>
        <p:sp>
          <p:nvSpPr>
            <p:cNvPr id="199" name="Google Shape;199;p41"/>
            <p:cNvSpPr/>
            <p:nvPr/>
          </p:nvSpPr>
          <p:spPr>
            <a:xfrm>
              <a:off x="325550" y="2055000"/>
              <a:ext cx="2386075" cy="1459975"/>
            </a:xfrm>
            <a:custGeom>
              <a:rect b="b" l="l" r="r" t="t"/>
              <a:pathLst>
                <a:path extrusionOk="0" h="58399" w="95443">
                  <a:moveTo>
                    <a:pt x="94925" y="516"/>
                  </a:moveTo>
                  <a:lnTo>
                    <a:pt x="94925" y="57881"/>
                  </a:lnTo>
                  <a:lnTo>
                    <a:pt x="518" y="57881"/>
                  </a:lnTo>
                  <a:lnTo>
                    <a:pt x="518" y="516"/>
                  </a:lnTo>
                  <a:close/>
                  <a:moveTo>
                    <a:pt x="260" y="0"/>
                  </a:moveTo>
                  <a:cubicBezTo>
                    <a:pt x="118" y="0"/>
                    <a:pt x="1" y="115"/>
                    <a:pt x="1" y="259"/>
                  </a:cubicBezTo>
                  <a:lnTo>
                    <a:pt x="1" y="58140"/>
                  </a:lnTo>
                  <a:cubicBezTo>
                    <a:pt x="1" y="58282"/>
                    <a:pt x="118" y="58399"/>
                    <a:pt x="260" y="58399"/>
                  </a:cubicBezTo>
                  <a:lnTo>
                    <a:pt x="95184" y="58399"/>
                  </a:lnTo>
                  <a:cubicBezTo>
                    <a:pt x="95326" y="58399"/>
                    <a:pt x="95441" y="58282"/>
                    <a:pt x="95441" y="58140"/>
                  </a:cubicBezTo>
                  <a:lnTo>
                    <a:pt x="95441" y="259"/>
                  </a:lnTo>
                  <a:cubicBezTo>
                    <a:pt x="95442" y="115"/>
                    <a:pt x="95326" y="0"/>
                    <a:pt x="95184"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41"/>
            <p:cNvSpPr/>
            <p:nvPr/>
          </p:nvSpPr>
          <p:spPr>
            <a:xfrm>
              <a:off x="1075325" y="3589700"/>
              <a:ext cx="884075" cy="335800"/>
            </a:xfrm>
            <a:custGeom>
              <a:rect b="b" l="l" r="r" t="t"/>
              <a:pathLst>
                <a:path extrusionOk="0" h="13432" w="35363">
                  <a:moveTo>
                    <a:pt x="28176" y="0"/>
                  </a:moveTo>
                  <a:cubicBezTo>
                    <a:pt x="28078" y="0"/>
                    <a:pt x="27996" y="34"/>
                    <a:pt x="27932" y="102"/>
                  </a:cubicBezTo>
                  <a:cubicBezTo>
                    <a:pt x="27790" y="253"/>
                    <a:pt x="27790" y="509"/>
                    <a:pt x="27932" y="1118"/>
                  </a:cubicBezTo>
                  <a:cubicBezTo>
                    <a:pt x="27985" y="1344"/>
                    <a:pt x="28047" y="1651"/>
                    <a:pt x="28119" y="2009"/>
                  </a:cubicBezTo>
                  <a:cubicBezTo>
                    <a:pt x="28420" y="3516"/>
                    <a:pt x="28876" y="5791"/>
                    <a:pt x="29651" y="7179"/>
                  </a:cubicBezTo>
                  <a:cubicBezTo>
                    <a:pt x="30394" y="8514"/>
                    <a:pt x="31835" y="9775"/>
                    <a:pt x="32886" y="10698"/>
                  </a:cubicBezTo>
                  <a:cubicBezTo>
                    <a:pt x="33194" y="10968"/>
                    <a:pt x="33463" y="11203"/>
                    <a:pt x="33660" y="11396"/>
                  </a:cubicBezTo>
                  <a:cubicBezTo>
                    <a:pt x="34197" y="11917"/>
                    <a:pt x="34530" y="12027"/>
                    <a:pt x="34711" y="12085"/>
                  </a:cubicBezTo>
                  <a:cubicBezTo>
                    <a:pt x="34724" y="12089"/>
                    <a:pt x="34738" y="12094"/>
                    <a:pt x="34750" y="12098"/>
                  </a:cubicBezTo>
                  <a:cubicBezTo>
                    <a:pt x="34781" y="12255"/>
                    <a:pt x="34798" y="12433"/>
                    <a:pt x="34708" y="12569"/>
                  </a:cubicBezTo>
                  <a:cubicBezTo>
                    <a:pt x="34621" y="12698"/>
                    <a:pt x="34443" y="12789"/>
                    <a:pt x="34176" y="12841"/>
                  </a:cubicBezTo>
                  <a:cubicBezTo>
                    <a:pt x="33894" y="12897"/>
                    <a:pt x="33576" y="12915"/>
                    <a:pt x="33188" y="12915"/>
                  </a:cubicBezTo>
                  <a:cubicBezTo>
                    <a:pt x="32866" y="12915"/>
                    <a:pt x="32496" y="12902"/>
                    <a:pt x="32057" y="12888"/>
                  </a:cubicBezTo>
                  <a:cubicBezTo>
                    <a:pt x="31412" y="12865"/>
                    <a:pt x="30607" y="12837"/>
                    <a:pt x="29586" y="12837"/>
                  </a:cubicBezTo>
                  <a:lnTo>
                    <a:pt x="8800" y="12837"/>
                  </a:lnTo>
                  <a:cubicBezTo>
                    <a:pt x="7800" y="12837"/>
                    <a:pt x="6833" y="12841"/>
                    <a:pt x="5939" y="12847"/>
                  </a:cubicBezTo>
                  <a:cubicBezTo>
                    <a:pt x="5199" y="12851"/>
                    <a:pt x="4507" y="12855"/>
                    <a:pt x="3887" y="12855"/>
                  </a:cubicBezTo>
                  <a:cubicBezTo>
                    <a:pt x="3179" y="12855"/>
                    <a:pt x="2567" y="12850"/>
                    <a:pt x="2090" y="12837"/>
                  </a:cubicBezTo>
                  <a:lnTo>
                    <a:pt x="1783" y="12828"/>
                  </a:lnTo>
                  <a:cubicBezTo>
                    <a:pt x="706" y="12798"/>
                    <a:pt x="700" y="12793"/>
                    <a:pt x="570" y="12668"/>
                  </a:cubicBezTo>
                  <a:cubicBezTo>
                    <a:pt x="526" y="12627"/>
                    <a:pt x="520" y="12598"/>
                    <a:pt x="520" y="12571"/>
                  </a:cubicBezTo>
                  <a:cubicBezTo>
                    <a:pt x="520" y="12511"/>
                    <a:pt x="556" y="12333"/>
                    <a:pt x="912" y="11971"/>
                  </a:cubicBezTo>
                  <a:cubicBezTo>
                    <a:pt x="1108" y="11772"/>
                    <a:pt x="1452" y="11550"/>
                    <a:pt x="1848" y="11293"/>
                  </a:cubicBezTo>
                  <a:cubicBezTo>
                    <a:pt x="2410" y="10928"/>
                    <a:pt x="3111" y="10473"/>
                    <a:pt x="3670" y="9890"/>
                  </a:cubicBezTo>
                  <a:lnTo>
                    <a:pt x="4006" y="9544"/>
                  </a:lnTo>
                  <a:cubicBezTo>
                    <a:pt x="4870" y="8657"/>
                    <a:pt x="5947" y="7555"/>
                    <a:pt x="6528" y="6084"/>
                  </a:cubicBezTo>
                  <a:cubicBezTo>
                    <a:pt x="7009" y="4866"/>
                    <a:pt x="7250" y="2705"/>
                    <a:pt x="7410" y="1274"/>
                  </a:cubicBezTo>
                  <a:cubicBezTo>
                    <a:pt x="7465" y="775"/>
                    <a:pt x="7515" y="343"/>
                    <a:pt x="7558" y="87"/>
                  </a:cubicBezTo>
                  <a:lnTo>
                    <a:pt x="7048" y="0"/>
                  </a:lnTo>
                  <a:cubicBezTo>
                    <a:pt x="7002" y="269"/>
                    <a:pt x="6956" y="688"/>
                    <a:pt x="6896" y="1217"/>
                  </a:cubicBezTo>
                  <a:cubicBezTo>
                    <a:pt x="6739" y="2621"/>
                    <a:pt x="6503" y="4741"/>
                    <a:pt x="6047" y="5895"/>
                  </a:cubicBezTo>
                  <a:cubicBezTo>
                    <a:pt x="5506" y="7268"/>
                    <a:pt x="4512" y="8286"/>
                    <a:pt x="3637" y="9183"/>
                  </a:cubicBezTo>
                  <a:lnTo>
                    <a:pt x="3298" y="9533"/>
                  </a:lnTo>
                  <a:cubicBezTo>
                    <a:pt x="2779" y="10073"/>
                    <a:pt x="2136" y="10490"/>
                    <a:pt x="1568" y="10859"/>
                  </a:cubicBezTo>
                  <a:cubicBezTo>
                    <a:pt x="1145" y="11133"/>
                    <a:pt x="780" y="11369"/>
                    <a:pt x="546" y="11608"/>
                  </a:cubicBezTo>
                  <a:cubicBezTo>
                    <a:pt x="172" y="11988"/>
                    <a:pt x="0" y="12296"/>
                    <a:pt x="5" y="12578"/>
                  </a:cubicBezTo>
                  <a:cubicBezTo>
                    <a:pt x="6" y="12752"/>
                    <a:pt x="78" y="12911"/>
                    <a:pt x="211" y="13040"/>
                  </a:cubicBezTo>
                  <a:cubicBezTo>
                    <a:pt x="492" y="13309"/>
                    <a:pt x="611" y="13312"/>
                    <a:pt x="1770" y="13345"/>
                  </a:cubicBezTo>
                  <a:lnTo>
                    <a:pt x="2075" y="13354"/>
                  </a:lnTo>
                  <a:cubicBezTo>
                    <a:pt x="2547" y="13367"/>
                    <a:pt x="3149" y="13372"/>
                    <a:pt x="3843" y="13372"/>
                  </a:cubicBezTo>
                  <a:cubicBezTo>
                    <a:pt x="4476" y="13372"/>
                    <a:pt x="5185" y="13368"/>
                    <a:pt x="5944" y="13364"/>
                  </a:cubicBezTo>
                  <a:cubicBezTo>
                    <a:pt x="6836" y="13358"/>
                    <a:pt x="7802" y="13354"/>
                    <a:pt x="8802" y="13354"/>
                  </a:cubicBezTo>
                  <a:lnTo>
                    <a:pt x="29586" y="13354"/>
                  </a:lnTo>
                  <a:cubicBezTo>
                    <a:pt x="30598" y="13354"/>
                    <a:pt x="31397" y="13381"/>
                    <a:pt x="32040" y="13403"/>
                  </a:cubicBezTo>
                  <a:cubicBezTo>
                    <a:pt x="32484" y="13420"/>
                    <a:pt x="32860" y="13432"/>
                    <a:pt x="33192" y="13432"/>
                  </a:cubicBezTo>
                  <a:cubicBezTo>
                    <a:pt x="33609" y="13432"/>
                    <a:pt x="33956" y="13412"/>
                    <a:pt x="34274" y="13348"/>
                  </a:cubicBezTo>
                  <a:cubicBezTo>
                    <a:pt x="34682" y="13269"/>
                    <a:pt x="34972" y="13103"/>
                    <a:pt x="35137" y="12856"/>
                  </a:cubicBezTo>
                  <a:cubicBezTo>
                    <a:pt x="35363" y="12517"/>
                    <a:pt x="35282" y="12127"/>
                    <a:pt x="35252" y="11980"/>
                  </a:cubicBezTo>
                  <a:cubicBezTo>
                    <a:pt x="35195" y="11701"/>
                    <a:pt x="35007" y="11639"/>
                    <a:pt x="34871" y="11593"/>
                  </a:cubicBezTo>
                  <a:cubicBezTo>
                    <a:pt x="34721" y="11545"/>
                    <a:pt x="34470" y="11463"/>
                    <a:pt x="34019" y="11025"/>
                  </a:cubicBezTo>
                  <a:cubicBezTo>
                    <a:pt x="33815" y="10828"/>
                    <a:pt x="33540" y="10585"/>
                    <a:pt x="33225" y="10309"/>
                  </a:cubicBezTo>
                  <a:cubicBezTo>
                    <a:pt x="32202" y="9412"/>
                    <a:pt x="30800" y="8183"/>
                    <a:pt x="30101" y="6928"/>
                  </a:cubicBezTo>
                  <a:cubicBezTo>
                    <a:pt x="29367" y="5611"/>
                    <a:pt x="28902" y="3294"/>
                    <a:pt x="28625" y="1909"/>
                  </a:cubicBezTo>
                  <a:cubicBezTo>
                    <a:pt x="28552" y="1542"/>
                    <a:pt x="28489" y="1231"/>
                    <a:pt x="28435" y="1000"/>
                  </a:cubicBezTo>
                  <a:cubicBezTo>
                    <a:pt x="28376" y="749"/>
                    <a:pt x="28353" y="598"/>
                    <a:pt x="28346" y="510"/>
                  </a:cubicBezTo>
                  <a:cubicBezTo>
                    <a:pt x="28373" y="500"/>
                    <a:pt x="28400" y="486"/>
                    <a:pt x="28422" y="468"/>
                  </a:cubicBezTo>
                  <a:lnTo>
                    <a:pt x="28537" y="268"/>
                  </a:lnTo>
                  <a:lnTo>
                    <a:pt x="28247" y="234"/>
                  </a:lnTo>
                  <a:lnTo>
                    <a:pt x="28111" y="56"/>
                  </a:lnTo>
                  <a:cubicBezTo>
                    <a:pt x="28153" y="24"/>
                    <a:pt x="28202" y="8"/>
                    <a:pt x="28254" y="8"/>
                  </a:cubicBezTo>
                  <a:cubicBezTo>
                    <a:pt x="28256" y="8"/>
                    <a:pt x="28258" y="8"/>
                    <a:pt x="28261" y="8"/>
                  </a:cubicBezTo>
                  <a:cubicBezTo>
                    <a:pt x="28231" y="3"/>
                    <a:pt x="28203" y="0"/>
                    <a:pt x="28176" y="0"/>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41"/>
            <p:cNvSpPr/>
            <p:nvPr/>
          </p:nvSpPr>
          <p:spPr>
            <a:xfrm>
              <a:off x="238125" y="1973675"/>
              <a:ext cx="2558775" cy="1623600"/>
            </a:xfrm>
            <a:custGeom>
              <a:rect b="b" l="l" r="r" t="t"/>
              <a:pathLst>
                <a:path extrusionOk="0" h="64944" w="102351">
                  <a:moveTo>
                    <a:pt x="99608" y="516"/>
                  </a:moveTo>
                  <a:cubicBezTo>
                    <a:pt x="100838" y="516"/>
                    <a:pt x="101835" y="1513"/>
                    <a:pt x="101835" y="2744"/>
                  </a:cubicBezTo>
                  <a:lnTo>
                    <a:pt x="101835" y="62200"/>
                  </a:lnTo>
                  <a:cubicBezTo>
                    <a:pt x="101833" y="63429"/>
                    <a:pt x="100836" y="64425"/>
                    <a:pt x="99608" y="64426"/>
                  </a:cubicBezTo>
                  <a:lnTo>
                    <a:pt x="2743" y="64426"/>
                  </a:lnTo>
                  <a:cubicBezTo>
                    <a:pt x="1514" y="64425"/>
                    <a:pt x="519" y="63429"/>
                    <a:pt x="517" y="62200"/>
                  </a:cubicBezTo>
                  <a:lnTo>
                    <a:pt x="517" y="2744"/>
                  </a:lnTo>
                  <a:cubicBezTo>
                    <a:pt x="519" y="1515"/>
                    <a:pt x="1514" y="518"/>
                    <a:pt x="2743" y="516"/>
                  </a:cubicBezTo>
                  <a:close/>
                  <a:moveTo>
                    <a:pt x="2743" y="1"/>
                  </a:moveTo>
                  <a:cubicBezTo>
                    <a:pt x="1230" y="1"/>
                    <a:pt x="0" y="1229"/>
                    <a:pt x="0" y="2744"/>
                  </a:cubicBezTo>
                  <a:lnTo>
                    <a:pt x="0" y="62200"/>
                  </a:lnTo>
                  <a:cubicBezTo>
                    <a:pt x="0" y="63713"/>
                    <a:pt x="1230" y="64943"/>
                    <a:pt x="2743" y="64943"/>
                  </a:cubicBezTo>
                  <a:lnTo>
                    <a:pt x="99608" y="64943"/>
                  </a:lnTo>
                  <a:cubicBezTo>
                    <a:pt x="101120" y="64943"/>
                    <a:pt x="102351" y="63713"/>
                    <a:pt x="102351" y="62200"/>
                  </a:cubicBezTo>
                  <a:lnTo>
                    <a:pt x="102351" y="2744"/>
                  </a:lnTo>
                  <a:cubicBezTo>
                    <a:pt x="102351" y="1228"/>
                    <a:pt x="101123" y="1"/>
                    <a:pt x="99608"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41"/>
            <p:cNvSpPr/>
            <p:nvPr/>
          </p:nvSpPr>
          <p:spPr>
            <a:xfrm>
              <a:off x="255425" y="1991200"/>
              <a:ext cx="2524175" cy="1588500"/>
            </a:xfrm>
            <a:custGeom>
              <a:rect b="b" l="l" r="r" t="t"/>
              <a:pathLst>
                <a:path extrusionOk="0" h="63540" w="100967">
                  <a:moveTo>
                    <a:pt x="98640" y="518"/>
                  </a:moveTo>
                  <a:cubicBezTo>
                    <a:pt x="99639" y="518"/>
                    <a:pt x="100449" y="1328"/>
                    <a:pt x="100449" y="2328"/>
                  </a:cubicBezTo>
                  <a:lnTo>
                    <a:pt x="100449" y="61214"/>
                  </a:lnTo>
                  <a:cubicBezTo>
                    <a:pt x="100448" y="62212"/>
                    <a:pt x="99639" y="63022"/>
                    <a:pt x="98640" y="63024"/>
                  </a:cubicBezTo>
                  <a:lnTo>
                    <a:pt x="2328" y="63024"/>
                  </a:lnTo>
                  <a:cubicBezTo>
                    <a:pt x="1328" y="63022"/>
                    <a:pt x="519" y="62212"/>
                    <a:pt x="517" y="61214"/>
                  </a:cubicBezTo>
                  <a:lnTo>
                    <a:pt x="517" y="2328"/>
                  </a:lnTo>
                  <a:cubicBezTo>
                    <a:pt x="519" y="1328"/>
                    <a:pt x="1328" y="519"/>
                    <a:pt x="2328" y="518"/>
                  </a:cubicBezTo>
                  <a:close/>
                  <a:moveTo>
                    <a:pt x="2328" y="1"/>
                  </a:moveTo>
                  <a:cubicBezTo>
                    <a:pt x="1042" y="2"/>
                    <a:pt x="2" y="1043"/>
                    <a:pt x="0" y="2328"/>
                  </a:cubicBezTo>
                  <a:lnTo>
                    <a:pt x="0" y="61214"/>
                  </a:lnTo>
                  <a:cubicBezTo>
                    <a:pt x="2" y="62498"/>
                    <a:pt x="1042" y="63538"/>
                    <a:pt x="2328" y="63540"/>
                  </a:cubicBezTo>
                  <a:lnTo>
                    <a:pt x="98640" y="63540"/>
                  </a:lnTo>
                  <a:cubicBezTo>
                    <a:pt x="99925" y="63538"/>
                    <a:pt x="100965" y="62498"/>
                    <a:pt x="100967" y="61214"/>
                  </a:cubicBezTo>
                  <a:lnTo>
                    <a:pt x="100967" y="2328"/>
                  </a:lnTo>
                  <a:cubicBezTo>
                    <a:pt x="100967" y="1043"/>
                    <a:pt x="99925" y="1"/>
                    <a:pt x="98640" y="1"/>
                  </a:cubicBez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3" name="Google Shape;203;p41"/>
            <p:cNvSpPr/>
            <p:nvPr/>
          </p:nvSpPr>
          <p:spPr>
            <a:xfrm>
              <a:off x="1091150" y="3888075"/>
              <a:ext cx="856825" cy="25"/>
            </a:xfrm>
            <a:custGeom>
              <a:rect b="b" l="l" r="r" t="t"/>
              <a:pathLst>
                <a:path extrusionOk="0" h="1" w="34273">
                  <a:moveTo>
                    <a:pt x="1" y="0"/>
                  </a:moveTo>
                  <a:lnTo>
                    <a:pt x="34272" y="0"/>
                  </a:lnTo>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4" name="Google Shape;204;p41"/>
            <p:cNvSpPr/>
            <p:nvPr/>
          </p:nvSpPr>
          <p:spPr>
            <a:xfrm>
              <a:off x="1091125" y="3881600"/>
              <a:ext cx="856850" cy="12925"/>
            </a:xfrm>
            <a:custGeom>
              <a:rect b="b" l="l" r="r" t="t"/>
              <a:pathLst>
                <a:path extrusionOk="0" h="517" w="34274">
                  <a:moveTo>
                    <a:pt x="0" y="1"/>
                  </a:moveTo>
                  <a:lnTo>
                    <a:pt x="0" y="516"/>
                  </a:lnTo>
                  <a:lnTo>
                    <a:pt x="34273" y="516"/>
                  </a:lnTo>
                  <a:lnTo>
                    <a:pt x="34273" y="1"/>
                  </a:lnTo>
                  <a:close/>
                </a:path>
              </a:pathLst>
            </a:cu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pic>
        <p:nvPicPr>
          <p:cNvPr id="205" name="Google Shape;205;p41"/>
          <p:cNvPicPr preferRelativeResize="0"/>
          <p:nvPr/>
        </p:nvPicPr>
        <p:blipFill>
          <a:blip r:embed="rId5">
            <a:alphaModFix/>
          </a:blip>
          <a:stretch>
            <a:fillRect/>
          </a:stretch>
        </p:blipFill>
        <p:spPr>
          <a:xfrm>
            <a:off x="1195475" y="1629550"/>
            <a:ext cx="3346575" cy="2131124"/>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9" name="Shape 209"/>
        <p:cNvGrpSpPr/>
        <p:nvPr/>
      </p:nvGrpSpPr>
      <p:grpSpPr>
        <a:xfrm>
          <a:off x="0" y="0"/>
          <a:ext cx="0" cy="0"/>
          <a:chOff x="0" y="0"/>
          <a:chExt cx="0" cy="0"/>
        </a:xfrm>
      </p:grpSpPr>
      <p:sp>
        <p:nvSpPr>
          <p:cNvPr id="210" name="Google Shape;210;p42"/>
          <p:cNvSpPr txBox="1"/>
          <p:nvPr>
            <p:ph idx="4294967295" type="title"/>
          </p:nvPr>
        </p:nvSpPr>
        <p:spPr>
          <a:xfrm>
            <a:off x="3457879" y="1425150"/>
            <a:ext cx="5381400" cy="598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Conception du jeu</a:t>
            </a:r>
            <a:endParaRPr/>
          </a:p>
        </p:txBody>
      </p:sp>
      <p:sp>
        <p:nvSpPr>
          <p:cNvPr id="211" name="Google Shape;211;p42"/>
          <p:cNvSpPr txBox="1"/>
          <p:nvPr>
            <p:ph idx="4294967295" type="title"/>
          </p:nvPr>
        </p:nvSpPr>
        <p:spPr>
          <a:xfrm>
            <a:off x="743470" y="1534900"/>
            <a:ext cx="2412900" cy="9315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02</a:t>
            </a:r>
            <a:endParaRPr/>
          </a:p>
        </p:txBody>
      </p:sp>
      <p:sp>
        <p:nvSpPr>
          <p:cNvPr id="212" name="Google Shape;212;p42"/>
          <p:cNvSpPr txBox="1"/>
          <p:nvPr>
            <p:ph idx="1" type="subTitle"/>
          </p:nvPr>
        </p:nvSpPr>
        <p:spPr>
          <a:xfrm>
            <a:off x="3457870" y="1968050"/>
            <a:ext cx="3068700" cy="464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  Les fichiers et les classes</a:t>
            </a:r>
            <a:endParaRPr/>
          </a:p>
        </p:txBody>
      </p:sp>
      <p:cxnSp>
        <p:nvCxnSpPr>
          <p:cNvPr id="213" name="Google Shape;213;p42"/>
          <p:cNvCxnSpPr/>
          <p:nvPr/>
        </p:nvCxnSpPr>
        <p:spPr>
          <a:xfrm>
            <a:off x="3305950" y="1500697"/>
            <a:ext cx="0" cy="99990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43"/>
          <p:cNvSpPr txBox="1"/>
          <p:nvPr>
            <p:ph idx="4" type="title"/>
          </p:nvPr>
        </p:nvSpPr>
        <p:spPr>
          <a:xfrm>
            <a:off x="736800" y="0"/>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 fichiers:</a:t>
            </a:r>
            <a:endParaRPr/>
          </a:p>
        </p:txBody>
      </p:sp>
      <p:cxnSp>
        <p:nvCxnSpPr>
          <p:cNvPr id="219" name="Google Shape;219;p43"/>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20" name="Google Shape;220;p43"/>
          <p:cNvSpPr txBox="1"/>
          <p:nvPr>
            <p:ph type="title"/>
          </p:nvPr>
        </p:nvSpPr>
        <p:spPr>
          <a:xfrm>
            <a:off x="184738" y="634375"/>
            <a:ext cx="23901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mymain.py</a:t>
            </a:r>
            <a:endParaRPr/>
          </a:p>
        </p:txBody>
      </p:sp>
      <p:sp>
        <p:nvSpPr>
          <p:cNvPr id="221" name="Google Shape;221;p43"/>
          <p:cNvSpPr txBox="1"/>
          <p:nvPr>
            <p:ph idx="1" type="subTitle"/>
          </p:nvPr>
        </p:nvSpPr>
        <p:spPr>
          <a:xfrm>
            <a:off x="184738" y="1255300"/>
            <a:ext cx="2390100" cy="123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600">
                <a:latin typeface="Arial"/>
                <a:ea typeface="Arial"/>
                <a:cs typeface="Arial"/>
                <a:sym typeface="Arial"/>
              </a:rPr>
              <a:t>Fichier principale qui assure  la manipulation des différents fichiers et classes</a:t>
            </a:r>
            <a:endParaRPr sz="1600">
              <a:latin typeface="Arial"/>
              <a:ea typeface="Arial"/>
              <a:cs typeface="Arial"/>
              <a:sym typeface="Arial"/>
            </a:endParaRPr>
          </a:p>
          <a:p>
            <a:pPr indent="0" lvl="0" marL="0" rtl="0" algn="ctr">
              <a:spcBef>
                <a:spcPts val="0"/>
              </a:spcBef>
              <a:spcAft>
                <a:spcPts val="0"/>
              </a:spcAft>
              <a:buNone/>
            </a:pPr>
            <a:r>
              <a:t/>
            </a:r>
            <a:endParaRPr/>
          </a:p>
        </p:txBody>
      </p:sp>
      <p:sp>
        <p:nvSpPr>
          <p:cNvPr id="222" name="Google Shape;222;p43"/>
          <p:cNvSpPr txBox="1"/>
          <p:nvPr>
            <p:ph idx="2" type="title"/>
          </p:nvPr>
        </p:nvSpPr>
        <p:spPr>
          <a:xfrm>
            <a:off x="3063963" y="634375"/>
            <a:ext cx="23901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principal.py</a:t>
            </a:r>
            <a:endParaRPr/>
          </a:p>
        </p:txBody>
      </p:sp>
      <p:sp>
        <p:nvSpPr>
          <p:cNvPr id="223" name="Google Shape;223;p43"/>
          <p:cNvSpPr txBox="1"/>
          <p:nvPr>
            <p:ph idx="3" type="subTitle"/>
          </p:nvPr>
        </p:nvSpPr>
        <p:spPr>
          <a:xfrm>
            <a:off x="3063963" y="1319275"/>
            <a:ext cx="2390100" cy="12351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Dans ce fichier ,on trouve le code de jeux  et </a:t>
            </a:r>
            <a:r>
              <a:rPr lang="en"/>
              <a:t>l'étude</a:t>
            </a:r>
            <a:r>
              <a:rPr lang="en"/>
              <a:t> </a:t>
            </a:r>
            <a:r>
              <a:rPr lang="en"/>
              <a:t>étape</a:t>
            </a:r>
            <a:r>
              <a:rPr lang="en"/>
              <a:t> par </a:t>
            </a:r>
            <a:r>
              <a:rPr lang="en"/>
              <a:t>étape</a:t>
            </a:r>
            <a:r>
              <a:rPr lang="en"/>
              <a:t>  des </a:t>
            </a:r>
            <a:r>
              <a:rPr lang="en"/>
              <a:t>scénarios</a:t>
            </a:r>
            <a:r>
              <a:rPr lang="en"/>
              <a:t> possibles.</a:t>
            </a:r>
            <a:endParaRPr/>
          </a:p>
        </p:txBody>
      </p:sp>
      <p:cxnSp>
        <p:nvCxnSpPr>
          <p:cNvPr id="224" name="Google Shape;224;p43"/>
          <p:cNvCxnSpPr/>
          <p:nvPr/>
        </p:nvCxnSpPr>
        <p:spPr>
          <a:xfrm>
            <a:off x="1243888" y="12552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25" name="Google Shape;225;p43"/>
          <p:cNvCxnSpPr/>
          <p:nvPr/>
        </p:nvCxnSpPr>
        <p:spPr>
          <a:xfrm>
            <a:off x="5875713" y="30840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26" name="Google Shape;226;p43"/>
          <p:cNvSpPr txBox="1"/>
          <p:nvPr>
            <p:ph type="title"/>
          </p:nvPr>
        </p:nvSpPr>
        <p:spPr>
          <a:xfrm>
            <a:off x="3385138" y="2767975"/>
            <a:ext cx="23901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page3</a:t>
            </a:r>
            <a:r>
              <a:rPr lang="en"/>
              <a:t>.py</a:t>
            </a:r>
            <a:endParaRPr/>
          </a:p>
        </p:txBody>
      </p:sp>
      <p:sp>
        <p:nvSpPr>
          <p:cNvPr id="227" name="Google Shape;227;p43"/>
          <p:cNvSpPr txBox="1"/>
          <p:nvPr>
            <p:ph idx="1" type="subTitle"/>
          </p:nvPr>
        </p:nvSpPr>
        <p:spPr>
          <a:xfrm>
            <a:off x="3385150" y="3388900"/>
            <a:ext cx="2390100" cy="14100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a:t>Dans ce fichier ,on trouve le code de jeu dans le scénario si on veut quitter ou recommencer le jeu. </a:t>
            </a:r>
            <a:endParaRPr/>
          </a:p>
          <a:p>
            <a:pPr indent="0" lvl="0" marL="0" rtl="0" algn="ctr">
              <a:spcBef>
                <a:spcPts val="0"/>
              </a:spcBef>
              <a:spcAft>
                <a:spcPts val="0"/>
              </a:spcAft>
              <a:buNone/>
            </a:pPr>
            <a:r>
              <a:t/>
            </a:r>
            <a:endParaRPr/>
          </a:p>
        </p:txBody>
      </p:sp>
      <p:sp>
        <p:nvSpPr>
          <p:cNvPr id="228" name="Google Shape;228;p43"/>
          <p:cNvSpPr txBox="1"/>
          <p:nvPr>
            <p:ph idx="2" type="title"/>
          </p:nvPr>
        </p:nvSpPr>
        <p:spPr>
          <a:xfrm>
            <a:off x="6264363" y="2767975"/>
            <a:ext cx="23901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button</a:t>
            </a:r>
            <a:r>
              <a:rPr lang="en"/>
              <a:t>.py</a:t>
            </a:r>
            <a:endParaRPr/>
          </a:p>
        </p:txBody>
      </p:sp>
      <p:sp>
        <p:nvSpPr>
          <p:cNvPr id="229" name="Google Shape;229;p43"/>
          <p:cNvSpPr txBox="1"/>
          <p:nvPr>
            <p:ph idx="3" type="subTitle"/>
          </p:nvPr>
        </p:nvSpPr>
        <p:spPr>
          <a:xfrm>
            <a:off x="6264375" y="3452875"/>
            <a:ext cx="2390100" cy="16905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300"/>
              <a:t>Dans ce fichier ,on a </a:t>
            </a:r>
            <a:r>
              <a:rPr lang="en" sz="1500">
                <a:solidFill>
                  <a:srgbClr val="F2F2F2"/>
                </a:solidFill>
                <a:latin typeface="Arial"/>
                <a:ea typeface="Arial"/>
                <a:cs typeface="Arial"/>
                <a:sym typeface="Arial"/>
              </a:rPr>
              <a:t>la </a:t>
            </a:r>
            <a:r>
              <a:rPr lang="en" sz="1500">
                <a:solidFill>
                  <a:srgbClr val="F2F2F2"/>
                </a:solidFill>
                <a:latin typeface="Arial"/>
                <a:ea typeface="Arial"/>
                <a:cs typeface="Arial"/>
                <a:sym typeface="Arial"/>
              </a:rPr>
              <a:t> classe button qui permet la création et la </a:t>
            </a:r>
            <a:r>
              <a:rPr lang="en" sz="1500">
                <a:solidFill>
                  <a:srgbClr val="F2F2F2"/>
                </a:solidFill>
                <a:latin typeface="Arial"/>
                <a:ea typeface="Arial"/>
                <a:cs typeface="Arial"/>
                <a:sym typeface="Arial"/>
              </a:rPr>
              <a:t>manipulation</a:t>
            </a:r>
            <a:r>
              <a:rPr lang="en" sz="1500">
                <a:solidFill>
                  <a:srgbClr val="F2F2F2"/>
                </a:solidFill>
                <a:latin typeface="Arial"/>
                <a:ea typeface="Arial"/>
                <a:cs typeface="Arial"/>
                <a:sym typeface="Arial"/>
              </a:rPr>
              <a:t>  des boutons.</a:t>
            </a:r>
            <a:endParaRPr sz="1500">
              <a:solidFill>
                <a:srgbClr val="F2F2F2"/>
              </a:solidFill>
              <a:latin typeface="Arial"/>
              <a:ea typeface="Arial"/>
              <a:cs typeface="Arial"/>
              <a:sym typeface="Arial"/>
            </a:endParaRPr>
          </a:p>
          <a:p>
            <a:pPr indent="0" lvl="0" marL="0" rtl="0" algn="ctr">
              <a:spcBef>
                <a:spcPts val="0"/>
              </a:spcBef>
              <a:spcAft>
                <a:spcPts val="0"/>
              </a:spcAft>
              <a:buNone/>
            </a:pPr>
            <a:r>
              <a:t/>
            </a:r>
            <a:endParaRPr/>
          </a:p>
        </p:txBody>
      </p:sp>
      <p:cxnSp>
        <p:nvCxnSpPr>
          <p:cNvPr id="230" name="Google Shape;230;p43"/>
          <p:cNvCxnSpPr/>
          <p:nvPr/>
        </p:nvCxnSpPr>
        <p:spPr>
          <a:xfrm>
            <a:off x="4444288" y="33888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4" name="Shape 234"/>
        <p:cNvGrpSpPr/>
        <p:nvPr/>
      </p:nvGrpSpPr>
      <p:grpSpPr>
        <a:xfrm>
          <a:off x="0" y="0"/>
          <a:ext cx="0" cy="0"/>
          <a:chOff x="0" y="0"/>
          <a:chExt cx="0" cy="0"/>
        </a:xfrm>
      </p:grpSpPr>
      <p:sp>
        <p:nvSpPr>
          <p:cNvPr id="235" name="Google Shape;235;p44"/>
          <p:cNvSpPr txBox="1"/>
          <p:nvPr>
            <p:ph idx="4" type="title"/>
          </p:nvPr>
        </p:nvSpPr>
        <p:spPr>
          <a:xfrm>
            <a:off x="938500" y="445025"/>
            <a:ext cx="4629300" cy="941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Les classes</a:t>
            </a:r>
            <a:endParaRPr/>
          </a:p>
        </p:txBody>
      </p:sp>
      <p:cxnSp>
        <p:nvCxnSpPr>
          <p:cNvPr id="236" name="Google Shape;236;p44"/>
          <p:cNvCxnSpPr/>
          <p:nvPr/>
        </p:nvCxnSpPr>
        <p:spPr>
          <a:xfrm>
            <a:off x="1026200" y="414022"/>
            <a:ext cx="27630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37" name="Google Shape;237;p44"/>
          <p:cNvSpPr txBox="1"/>
          <p:nvPr>
            <p:ph type="title"/>
          </p:nvPr>
        </p:nvSpPr>
        <p:spPr>
          <a:xfrm>
            <a:off x="3351197" y="2128513"/>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Button</a:t>
            </a:r>
            <a:endParaRPr/>
          </a:p>
        </p:txBody>
      </p:sp>
      <p:sp>
        <p:nvSpPr>
          <p:cNvPr id="238" name="Google Shape;238;p44"/>
          <p:cNvSpPr txBox="1"/>
          <p:nvPr>
            <p:ph idx="1" type="subTitle"/>
          </p:nvPr>
        </p:nvSpPr>
        <p:spPr>
          <a:xfrm>
            <a:off x="3538497" y="2843275"/>
            <a:ext cx="2067000" cy="123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latin typeface="Arial"/>
                <a:ea typeface="Arial"/>
                <a:cs typeface="Arial"/>
                <a:sym typeface="Arial"/>
              </a:rPr>
              <a:t>Une classe permet la création des boutons.</a:t>
            </a:r>
            <a:endParaRPr sz="1700">
              <a:latin typeface="Arial"/>
              <a:ea typeface="Arial"/>
              <a:cs typeface="Arial"/>
              <a:sym typeface="Arial"/>
            </a:endParaRPr>
          </a:p>
          <a:p>
            <a:pPr indent="0" lvl="0" marL="0" rtl="0" algn="ctr">
              <a:spcBef>
                <a:spcPts val="0"/>
              </a:spcBef>
              <a:spcAft>
                <a:spcPts val="0"/>
              </a:spcAft>
              <a:buNone/>
            </a:pPr>
            <a:r>
              <a:t/>
            </a:r>
            <a:endParaRPr/>
          </a:p>
        </p:txBody>
      </p:sp>
      <p:sp>
        <p:nvSpPr>
          <p:cNvPr id="239" name="Google Shape;239;p44"/>
          <p:cNvSpPr txBox="1"/>
          <p:nvPr>
            <p:ph idx="2" type="title"/>
          </p:nvPr>
        </p:nvSpPr>
        <p:spPr>
          <a:xfrm>
            <a:off x="6028553" y="2158375"/>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RGB</a:t>
            </a:r>
            <a:endParaRPr/>
          </a:p>
        </p:txBody>
      </p:sp>
      <p:sp>
        <p:nvSpPr>
          <p:cNvPr id="240" name="Google Shape;240;p44"/>
          <p:cNvSpPr txBox="1"/>
          <p:nvPr>
            <p:ph idx="3" type="subTitle"/>
          </p:nvPr>
        </p:nvSpPr>
        <p:spPr>
          <a:xfrm>
            <a:off x="6028553" y="2843275"/>
            <a:ext cx="2067000" cy="12351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 sz="1700">
                <a:latin typeface="Arial"/>
                <a:ea typeface="Arial"/>
                <a:cs typeface="Arial"/>
                <a:sym typeface="Arial"/>
              </a:rPr>
              <a:t>Une classe permet la création des couleurs.</a:t>
            </a:r>
            <a:endParaRPr/>
          </a:p>
        </p:txBody>
      </p:sp>
      <p:sp>
        <p:nvSpPr>
          <p:cNvPr id="241" name="Google Shape;241;p44"/>
          <p:cNvSpPr txBox="1"/>
          <p:nvPr>
            <p:ph idx="5" type="title"/>
          </p:nvPr>
        </p:nvSpPr>
        <p:spPr>
          <a:xfrm>
            <a:off x="1048447" y="2158375"/>
            <a:ext cx="2067000" cy="548400"/>
          </a:xfrm>
          <a:prstGeom prst="rect">
            <a:avLst/>
          </a:prstGeom>
        </p:spPr>
        <p:txBody>
          <a:bodyPr anchorCtr="0" anchor="b" bIns="91425" lIns="91425" spcFirstLastPara="1" rIns="91425" wrap="square" tIns="91425">
            <a:noAutofit/>
          </a:bodyPr>
          <a:lstStyle/>
          <a:p>
            <a:pPr indent="0" lvl="0" marL="0" rtl="0" algn="ctr">
              <a:spcBef>
                <a:spcPts val="0"/>
              </a:spcBef>
              <a:spcAft>
                <a:spcPts val="0"/>
              </a:spcAft>
              <a:buNone/>
            </a:pPr>
            <a:r>
              <a:rPr lang="en"/>
              <a:t>board</a:t>
            </a:r>
            <a:endParaRPr/>
          </a:p>
        </p:txBody>
      </p:sp>
      <p:sp>
        <p:nvSpPr>
          <p:cNvPr id="242" name="Google Shape;242;p44"/>
          <p:cNvSpPr txBox="1"/>
          <p:nvPr>
            <p:ph idx="6" type="subTitle"/>
          </p:nvPr>
        </p:nvSpPr>
        <p:spPr>
          <a:xfrm>
            <a:off x="115450" y="2843275"/>
            <a:ext cx="3000000" cy="24969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None/>
            </a:pPr>
            <a:r>
              <a:rPr lang="en" sz="1700">
                <a:solidFill>
                  <a:srgbClr val="FEEED8"/>
                </a:solidFill>
                <a:latin typeface="Arial"/>
                <a:ea typeface="Arial"/>
                <a:cs typeface="Arial"/>
                <a:sym typeface="Arial"/>
              </a:rPr>
              <a:t>représente la matrice où les joueurs peuvent mettre leur jetons et elle contient </a:t>
            </a:r>
            <a:r>
              <a:rPr lang="en" sz="1700">
                <a:solidFill>
                  <a:srgbClr val="FEEED8"/>
                </a:solidFill>
                <a:latin typeface="Arial"/>
                <a:ea typeface="Arial"/>
                <a:cs typeface="Arial"/>
                <a:sym typeface="Arial"/>
              </a:rPr>
              <a:t>toutes</a:t>
            </a:r>
            <a:r>
              <a:rPr lang="en" sz="1700">
                <a:solidFill>
                  <a:srgbClr val="FEEED8"/>
                </a:solidFill>
                <a:latin typeface="Arial"/>
                <a:ea typeface="Arial"/>
                <a:cs typeface="Arial"/>
                <a:sym typeface="Arial"/>
              </a:rPr>
              <a:t> les fonctions </a:t>
            </a:r>
            <a:r>
              <a:rPr lang="en" sz="1700">
                <a:solidFill>
                  <a:srgbClr val="FEEED8"/>
                </a:solidFill>
                <a:latin typeface="Arial"/>
                <a:ea typeface="Arial"/>
                <a:cs typeface="Arial"/>
                <a:sym typeface="Arial"/>
              </a:rPr>
              <a:t>nécessaires</a:t>
            </a:r>
            <a:r>
              <a:rPr lang="en" sz="1700">
                <a:solidFill>
                  <a:srgbClr val="FEEED8"/>
                </a:solidFill>
                <a:latin typeface="Arial"/>
                <a:ea typeface="Arial"/>
                <a:cs typeface="Arial"/>
                <a:sym typeface="Arial"/>
              </a:rPr>
              <a:t> </a:t>
            </a:r>
            <a:r>
              <a:rPr lang="en" sz="1700">
                <a:solidFill>
                  <a:srgbClr val="FEEED8"/>
                </a:solidFill>
                <a:latin typeface="Arial"/>
                <a:ea typeface="Arial"/>
                <a:cs typeface="Arial"/>
                <a:sym typeface="Arial"/>
              </a:rPr>
              <a:t>:initialisation,remplissage,vérification,test</a:t>
            </a:r>
            <a:r>
              <a:rPr lang="en" sz="1700">
                <a:solidFill>
                  <a:srgbClr val="FEEED8"/>
                </a:solidFill>
                <a:latin typeface="Arial"/>
                <a:ea typeface="Arial"/>
                <a:cs typeface="Arial"/>
                <a:sym typeface="Arial"/>
              </a:rPr>
              <a:t> de </a:t>
            </a:r>
            <a:r>
              <a:rPr lang="en" sz="1700">
                <a:solidFill>
                  <a:srgbClr val="FEEED8"/>
                </a:solidFill>
                <a:latin typeface="Arial"/>
                <a:ea typeface="Arial"/>
                <a:cs typeface="Arial"/>
                <a:sym typeface="Arial"/>
              </a:rPr>
              <a:t>vainqueur…</a:t>
            </a:r>
            <a:endParaRPr sz="700"/>
          </a:p>
        </p:txBody>
      </p:sp>
      <p:cxnSp>
        <p:nvCxnSpPr>
          <p:cNvPr id="243" name="Google Shape;243;p44"/>
          <p:cNvCxnSpPr/>
          <p:nvPr/>
        </p:nvCxnSpPr>
        <p:spPr>
          <a:xfrm>
            <a:off x="4436097" y="27792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44" name="Google Shape;244;p44"/>
          <p:cNvCxnSpPr/>
          <p:nvPr/>
        </p:nvCxnSpPr>
        <p:spPr>
          <a:xfrm>
            <a:off x="6926150" y="27792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cxnSp>
        <p:nvCxnSpPr>
          <p:cNvPr id="245" name="Google Shape;245;p44"/>
          <p:cNvCxnSpPr/>
          <p:nvPr/>
        </p:nvCxnSpPr>
        <p:spPr>
          <a:xfrm>
            <a:off x="1946050" y="2779298"/>
            <a:ext cx="271800" cy="0"/>
          </a:xfrm>
          <a:prstGeom prst="straightConnector1">
            <a:avLst/>
          </a:prstGeom>
          <a:noFill/>
          <a:ln cap="flat" cmpd="sng" w="9525">
            <a:solidFill>
              <a:schemeClr val="accent1"/>
            </a:solidFill>
            <a:prstDash val="solid"/>
            <a:round/>
            <a:headEnd len="med" w="med" type="none"/>
            <a:tailEnd len="med" w="med" type="none"/>
          </a:ln>
          <a:effectLst>
            <a:outerShdw blurRad="57150" rotWithShape="0" algn="bl" dir="5400000" dist="19050">
              <a:srgbClr val="FFFFFF">
                <a:alpha val="50000"/>
              </a:srgbClr>
            </a:outerShdw>
          </a:effectLst>
        </p:spPr>
      </p:cxnSp>
      <p:sp>
        <p:nvSpPr>
          <p:cNvPr id="246" name="Google Shape;246;p44"/>
          <p:cNvSpPr/>
          <p:nvPr/>
        </p:nvSpPr>
        <p:spPr>
          <a:xfrm>
            <a:off x="1739650" y="1277538"/>
            <a:ext cx="684600" cy="68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lang="en" sz="1800">
                <a:solidFill>
                  <a:schemeClr val="lt1"/>
                </a:solidFill>
                <a:latin typeface="Montserrat ExtraBold"/>
                <a:ea typeface="Montserrat ExtraBold"/>
                <a:cs typeface="Montserrat ExtraBold"/>
                <a:sym typeface="Montserrat ExtraBold"/>
              </a:rPr>
              <a:t>C1</a:t>
            </a:r>
            <a:endParaRPr/>
          </a:p>
        </p:txBody>
      </p:sp>
      <p:sp>
        <p:nvSpPr>
          <p:cNvPr id="247" name="Google Shape;247;p44"/>
          <p:cNvSpPr/>
          <p:nvPr/>
        </p:nvSpPr>
        <p:spPr>
          <a:xfrm>
            <a:off x="4229697" y="1277550"/>
            <a:ext cx="684600" cy="68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8" name="Google Shape;248;p44"/>
          <p:cNvSpPr/>
          <p:nvPr/>
        </p:nvSpPr>
        <p:spPr>
          <a:xfrm>
            <a:off x="6719750" y="1277550"/>
            <a:ext cx="684600" cy="684600"/>
          </a:xfrm>
          <a:prstGeom prst="ellipse">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9" name="Google Shape;249;p44"/>
          <p:cNvSpPr txBox="1"/>
          <p:nvPr/>
        </p:nvSpPr>
        <p:spPr>
          <a:xfrm>
            <a:off x="3072000" y="1414850"/>
            <a:ext cx="3000000" cy="4617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1"/>
                </a:solidFill>
                <a:latin typeface="Montserrat ExtraBold"/>
                <a:ea typeface="Montserrat ExtraBold"/>
                <a:cs typeface="Montserrat ExtraBold"/>
                <a:sym typeface="Montserrat ExtraBold"/>
              </a:rPr>
              <a:t>C2</a:t>
            </a:r>
            <a:endParaRPr/>
          </a:p>
        </p:txBody>
      </p:sp>
      <p:sp>
        <p:nvSpPr>
          <p:cNvPr id="250" name="Google Shape;250;p44"/>
          <p:cNvSpPr txBox="1"/>
          <p:nvPr/>
        </p:nvSpPr>
        <p:spPr>
          <a:xfrm>
            <a:off x="5605500" y="1389000"/>
            <a:ext cx="3000000" cy="4770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1800">
                <a:solidFill>
                  <a:schemeClr val="lt1"/>
                </a:solidFill>
                <a:latin typeface="Montserrat ExtraBold"/>
                <a:ea typeface="Montserrat ExtraBold"/>
                <a:cs typeface="Montserrat ExtraBold"/>
                <a:sym typeface="Montserrat ExtraBold"/>
              </a:rPr>
              <a:t>C</a:t>
            </a:r>
            <a:r>
              <a:rPr lang="en" sz="1900">
                <a:solidFill>
                  <a:schemeClr val="lt1"/>
                </a:solidFill>
                <a:latin typeface="Montserrat ExtraBold"/>
                <a:ea typeface="Montserrat ExtraBold"/>
                <a:cs typeface="Montserrat ExtraBold"/>
                <a:sym typeface="Montserrat ExtraBold"/>
              </a:rPr>
              <a:t>3</a:t>
            </a:r>
            <a:endParaRPr sz="15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Futuristic Background by Slidesgo">
  <a:themeElements>
    <a:clrScheme name="Simple Light">
      <a:dk1>
        <a:srgbClr val="001633"/>
      </a:dk1>
      <a:lt1>
        <a:srgbClr val="FFFFFF"/>
      </a:lt1>
      <a:dk2>
        <a:srgbClr val="85D5E6"/>
      </a:dk2>
      <a:lt2>
        <a:srgbClr val="FFAB40"/>
      </a:lt2>
      <a:accent1>
        <a:srgbClr val="FFAB40"/>
      </a:accent1>
      <a:accent2>
        <a:srgbClr val="85D5E6"/>
      </a:accent2>
      <a:accent3>
        <a:srgbClr val="78909C"/>
      </a:accent3>
      <a:accent4>
        <a:srgbClr val="FFAB40"/>
      </a:accent4>
      <a:accent5>
        <a:srgbClr val="0097A7"/>
      </a:accent5>
      <a:accent6>
        <a:srgbClr val="001633"/>
      </a:accent6>
      <a:hlink>
        <a:srgbClr val="FFFFFF"/>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